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99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69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40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3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02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7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7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83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52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192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92A77-BA31-4677-A519-738E9B57ACAF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9B8F2-0170-4363-9EFE-6AE43E4ED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3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vestnikpedagoga.ru/servisy/pudlik/publ?id=18000" TargetMode="External"/><Relationship Id="rId2" Type="http://schemas.openxmlformats.org/officeDocument/2006/relationships/hyperlink" Target="http://vestnikpedagoga.ru/servisy/publik/publ?=1891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124552"/>
            <a:ext cx="9144000" cy="16557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1КК</a:t>
            </a:r>
          </a:p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Месилова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Николаевна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2457" y="446314"/>
            <a:ext cx="794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МБДОУ – детского сада «Детство» детский сад № 318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Екатеринбург, ул. Фестивальная, д.7 «А», тел: 360-48-67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383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достижения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Диплом.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во Всероссийском конкурсе «Лучшая методическая разработка с использованием современных образовательных технологий и методик»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Диплом.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во Всероссийском конкурсе «Реализация ФГОС дошкольного образования»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Диплом.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в региональном тестировании «ИКТ – компетентность педагога в условиях ФГОС»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степени. Хореографический коллектив «Золотая рыбка», номинация «Детский сад»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участников. Команда ДОО № 318 за участие в физкультурном празднике «Здоровье – 2017»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участника районного конкурса семейных проектов «Взрослые и дети»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289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достижения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районного этапа городского конкурса «Воспитатель года – 2017»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фестиваля «ДО – школьная наука», номинация «Развитие сотрудничества детей и взрослых»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фестиваля «ДО – школьная наука»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Городской игры – викторины для дошкольников «Эколенок 2017»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организатора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Всероссийского конкурса ДПИ «Эксклюзивная закладка для книги»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организатора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детского рисунка «Волшебные рукавицы»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3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достижения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место, Коллектив «Кружева», номинация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Продакшн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шоу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участника, Открытый чемпионат Свердловской области по танцевальному искусству, 2018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Областного фестиваля творчества работников образования Свердловской области «Грани таланта – 2018»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участника, Открытый чемпионат Свердловской области по танцевальному искусству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«Кубок Европа – Азия», номинация Шоу испанских танцев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Синьориты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1598" r="4404" b="5086"/>
          <a:stretch/>
        </p:blipFill>
        <p:spPr>
          <a:xfrm>
            <a:off x="206829" y="185056"/>
            <a:ext cx="2674456" cy="3701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2062" r="4593" b="4445"/>
          <a:stretch/>
        </p:blipFill>
        <p:spPr>
          <a:xfrm>
            <a:off x="1887241" y="198727"/>
            <a:ext cx="2667001" cy="3687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3174" r="4376" b="4127"/>
          <a:stretch/>
        </p:blipFill>
        <p:spPr>
          <a:xfrm>
            <a:off x="3533464" y="171384"/>
            <a:ext cx="2668120" cy="3701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1587" r="5029" b="4762"/>
          <a:stretch/>
        </p:blipFill>
        <p:spPr>
          <a:xfrm>
            <a:off x="5575437" y="202859"/>
            <a:ext cx="2632118" cy="3691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t="2062" r="5685" b="1112"/>
          <a:stretch/>
        </p:blipFill>
        <p:spPr>
          <a:xfrm>
            <a:off x="7518803" y="126938"/>
            <a:ext cx="2544560" cy="3678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1905" r="3720" b="2381"/>
          <a:stretch/>
        </p:blipFill>
        <p:spPr>
          <a:xfrm>
            <a:off x="9307512" y="135424"/>
            <a:ext cx="2620877" cy="3701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2903" r="3267" b="1741"/>
          <a:stretch/>
        </p:blipFill>
        <p:spPr>
          <a:xfrm>
            <a:off x="111555" y="2948347"/>
            <a:ext cx="2634143" cy="37137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" r="3502"/>
          <a:stretch/>
        </p:blipFill>
        <p:spPr>
          <a:xfrm>
            <a:off x="1870228" y="3083056"/>
            <a:ext cx="2594599" cy="36684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" r="2192"/>
          <a:stretch/>
        </p:blipFill>
        <p:spPr>
          <a:xfrm>
            <a:off x="3699690" y="3083056"/>
            <a:ext cx="2634031" cy="36684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1430" r="6340" b="1587"/>
          <a:stretch/>
        </p:blipFill>
        <p:spPr>
          <a:xfrm>
            <a:off x="5664825" y="3083056"/>
            <a:ext cx="2533717" cy="36684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8413" r="7650" b="794"/>
          <a:stretch/>
        </p:blipFill>
        <p:spPr>
          <a:xfrm>
            <a:off x="7560988" y="3091542"/>
            <a:ext cx="2616682" cy="36684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1270" r="6994" b="6031"/>
          <a:stretch/>
        </p:blipFill>
        <p:spPr>
          <a:xfrm>
            <a:off x="9425809" y="3091542"/>
            <a:ext cx="2556633" cy="36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r="9615" b="6190"/>
          <a:stretch/>
        </p:blipFill>
        <p:spPr>
          <a:xfrm>
            <a:off x="228143" y="206829"/>
            <a:ext cx="2787200" cy="3749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593" b="158"/>
          <a:stretch/>
        </p:blipFill>
        <p:spPr>
          <a:xfrm>
            <a:off x="1632629" y="2353746"/>
            <a:ext cx="2787199" cy="4011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9" b="30317"/>
          <a:stretch/>
        </p:blipFill>
        <p:spPr>
          <a:xfrm>
            <a:off x="4069977" y="206830"/>
            <a:ext cx="2602142" cy="3744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952" r="32972" b="30476"/>
          <a:stretch/>
        </p:blipFill>
        <p:spPr>
          <a:xfrm>
            <a:off x="6128729" y="2353746"/>
            <a:ext cx="2785691" cy="4011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" r="2629"/>
          <a:stretch/>
        </p:blipFill>
        <p:spPr>
          <a:xfrm>
            <a:off x="8381020" y="206829"/>
            <a:ext cx="2668318" cy="374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Благодарственные письма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81831"/>
            <a:ext cx="10733314" cy="4920342"/>
          </a:xfrm>
        </p:spPr>
        <p:txBody>
          <a:bodyPr>
            <a:noAutofit/>
          </a:bodyPr>
          <a:lstStyle/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за активное участие в жизни колледжа и группы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Похвальный лист за освоение профессиональной образовательной программы за период обучения в свердловском областном педагогическом колледже по специальности «Дошкольное образование»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за подготовку победителя 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Всероссийского конкурса ДПИ «Эксклюзивная закладка для книги»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за подготовку воспитанников к городскому интеллектуально – творческому конкурсу «Юные правоведы»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от родителей, выпуск 2017 г.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от родителей, выпуск 2018 г.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за помощь в подготовке к участию в фестивале «Здоровье – 2018»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за подготовку воспитанников к участию в шашечном и шахматном турнире среди детей старшего дошкольного возраста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председателю первичной профсоюзной организации МБДОУ детского сада «Детство» № 318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педагогу по Лего-конструированию от родителей и воспитанников, 2021 г.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за подготовку победителя Фестиваля рабочих профессий, номинация «Лучшее представление профессии»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1461" r="4211" b="2111"/>
          <a:stretch/>
        </p:blipFill>
        <p:spPr>
          <a:xfrm>
            <a:off x="261257" y="250372"/>
            <a:ext cx="2721429" cy="3848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2699" r="4811" b="2699"/>
          <a:stretch/>
        </p:blipFill>
        <p:spPr>
          <a:xfrm>
            <a:off x="2194682" y="238030"/>
            <a:ext cx="2718755" cy="3848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r="7214" b="2699"/>
          <a:stretch/>
        </p:blipFill>
        <p:spPr>
          <a:xfrm>
            <a:off x="4202324" y="244201"/>
            <a:ext cx="2722021" cy="3848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650" r="14035" b="4545"/>
          <a:stretch/>
        </p:blipFill>
        <p:spPr>
          <a:xfrm>
            <a:off x="261257" y="2945599"/>
            <a:ext cx="2481943" cy="3804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317" r="4375" b="794"/>
          <a:stretch/>
        </p:blipFill>
        <p:spPr>
          <a:xfrm>
            <a:off x="1958953" y="2945599"/>
            <a:ext cx="2623934" cy="3810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1747" r="4375" b="1270"/>
          <a:stretch/>
        </p:blipFill>
        <p:spPr>
          <a:xfrm>
            <a:off x="6470019" y="250372"/>
            <a:ext cx="2714448" cy="3911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2540" r="6340" b="3175"/>
          <a:stretch/>
        </p:blipFill>
        <p:spPr>
          <a:xfrm>
            <a:off x="3831317" y="2945599"/>
            <a:ext cx="2638702" cy="38043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1270" r="32099" b="30794"/>
          <a:stretch/>
        </p:blipFill>
        <p:spPr>
          <a:xfrm>
            <a:off x="8731121" y="250372"/>
            <a:ext cx="2728864" cy="39061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794" r="33409" b="30953"/>
          <a:stretch/>
        </p:blipFill>
        <p:spPr>
          <a:xfrm>
            <a:off x="9407822" y="1854529"/>
            <a:ext cx="2628854" cy="38449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t="2540" r="3503" b="2699"/>
          <a:stretch/>
        </p:blipFill>
        <p:spPr>
          <a:xfrm>
            <a:off x="5833829" y="2970031"/>
            <a:ext cx="2727265" cy="37689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3174" r="7431" b="3492"/>
          <a:stretch/>
        </p:blipFill>
        <p:spPr>
          <a:xfrm>
            <a:off x="7778084" y="2991747"/>
            <a:ext cx="2544142" cy="37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829" y="1894114"/>
            <a:ext cx="8675914" cy="459853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Справка о публикации авторского учебно – методического материала на сайте издания Всероссийского СМИ «Вестник педагога». Наименование материала «Программа дополнительного образования».</a:t>
            </a:r>
          </a:p>
          <a:p>
            <a:r>
              <a:rPr lang="ru-RU" dirty="0" smtClean="0"/>
              <a:t>Свидетельство о публикации:  серия АА № 18912 от 14.12.2020 г.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</a:t>
            </a:r>
            <a:r>
              <a:rPr lang="en-US" dirty="0" smtClean="0">
                <a:hlinkClick r:id="rId2"/>
              </a:rPr>
              <a:t>//vestnikpedagoga.ru/</a:t>
            </a:r>
            <a:r>
              <a:rPr lang="en-US" dirty="0" err="1" smtClean="0">
                <a:hlinkClick r:id="rId2"/>
              </a:rPr>
              <a:t>servisy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publik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publ</a:t>
            </a:r>
            <a:r>
              <a:rPr lang="ru-RU" dirty="0" smtClean="0">
                <a:hlinkClick r:id="rId2"/>
              </a:rPr>
              <a:t>?</a:t>
            </a:r>
            <a:r>
              <a:rPr lang="en-US" dirty="0" smtClean="0">
                <a:hlinkClick r:id="rId2"/>
              </a:rPr>
              <a:t>=18912</a:t>
            </a:r>
            <a:endParaRPr lang="en-US" dirty="0" smtClean="0"/>
          </a:p>
          <a:p>
            <a:r>
              <a:rPr lang="ru-RU" dirty="0" smtClean="0"/>
              <a:t>Справка о публикации авторского учебно – методического материала на сайте издания Всероссийского СМИ «Вестник педагога». Наименование материала «Гендерное воспитание детей старшего дошкольного возраста»</a:t>
            </a:r>
          </a:p>
          <a:p>
            <a:r>
              <a:rPr lang="ru-RU" dirty="0" smtClean="0"/>
              <a:t>Свидетельство о публикации: серия АА № 18000 от 26.04.2020 г.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</a:t>
            </a:r>
            <a:r>
              <a:rPr lang="ru-RU" dirty="0" smtClean="0">
                <a:hlinkClick r:id="rId3"/>
              </a:rPr>
              <a:t>:</a:t>
            </a:r>
            <a:r>
              <a:rPr lang="en-US" dirty="0" smtClean="0">
                <a:hlinkClick r:id="rId3"/>
              </a:rPr>
              <a:t>//vestnikpedagoga.ru/</a:t>
            </a:r>
            <a:r>
              <a:rPr lang="en-US" dirty="0" err="1" smtClean="0">
                <a:hlinkClick r:id="rId3"/>
              </a:rPr>
              <a:t>servisy</a:t>
            </a:r>
            <a:r>
              <a:rPr lang="en-US" dirty="0" smtClean="0">
                <a:hlinkClick r:id="rId3"/>
              </a:rPr>
              <a:t>/</a:t>
            </a:r>
            <a:r>
              <a:rPr lang="en-US" dirty="0" err="1" smtClean="0">
                <a:hlinkClick r:id="rId3"/>
              </a:rPr>
              <a:t>pudlik</a:t>
            </a:r>
            <a:r>
              <a:rPr lang="en-US" dirty="0" smtClean="0">
                <a:hlinkClick r:id="rId3"/>
              </a:rPr>
              <a:t>/</a:t>
            </a:r>
            <a:r>
              <a:rPr lang="en-US" dirty="0" err="1" smtClean="0">
                <a:hlinkClick r:id="rId3"/>
              </a:rPr>
              <a:t>publ</a:t>
            </a:r>
            <a:r>
              <a:rPr lang="ru-RU" dirty="0" smtClean="0">
                <a:hlinkClick r:id="rId3"/>
              </a:rPr>
              <a:t>?</a:t>
            </a:r>
            <a:r>
              <a:rPr lang="en-US" dirty="0" smtClean="0">
                <a:hlinkClick r:id="rId3"/>
              </a:rPr>
              <a:t>id=18000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1586" r="4375" b="5239"/>
          <a:stretch/>
        </p:blipFill>
        <p:spPr>
          <a:xfrm>
            <a:off x="9557657" y="656630"/>
            <a:ext cx="1796143" cy="2474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1747" r="7213" b="5555"/>
          <a:stretch/>
        </p:blipFill>
        <p:spPr>
          <a:xfrm>
            <a:off x="9557657" y="3423102"/>
            <a:ext cx="1796143" cy="254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 r="9057"/>
          <a:stretch/>
        </p:blipFill>
        <p:spPr>
          <a:xfrm>
            <a:off x="5853694" y="1415143"/>
            <a:ext cx="2877366" cy="423930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80" y="1471698"/>
            <a:ext cx="2957790" cy="4182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98">
            <a:off x="828262" y="1927835"/>
            <a:ext cx="2733152" cy="39478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45">
            <a:off x="8342699" y="1878304"/>
            <a:ext cx="2801733" cy="404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7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685" y="111351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Общие сведения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816" y="2378218"/>
            <a:ext cx="4629378" cy="347203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91000" y="1436914"/>
            <a:ext cx="7554686" cy="4992010"/>
          </a:xfrm>
        </p:spPr>
        <p:txBody>
          <a:bodyPr/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Месилова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Николаевна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дата рождения 10.07.1982 г.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детей дошкольного возраста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среднем профессиональном образовании с отличием, ГБПОУ Свердловской области «Свердловский областной педагогический колледж», г. Екатеринбург, дата выдачи 22.06.2016г.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образование. Бакалавр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Бакалавра, ФГБОУ ВО «Уральский государственный педагогический университет», г. Екатеринбург, дата выдачи 17.03.2021г.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 11 лет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9 лет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22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принципы: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всего детства, начиная с колыбели, нужно стремится к тому, чтобы поддерживать в ребенке радостное настроение, воспитывать умение находить радость и позволять ребенку со всей детской непосредственностью отдаваться ей.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ситуацию УСПЕХА! Улыбкой ничего нельзя испортить – а вот исправить можно!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детской инициативы и самостоятельности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 ребенку стать социально значимым и успешным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Взаимодействовать с родителями и семьями для успешного воспитательно – образовательного процесса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Проживая жизнь ребенка в детском садике, стать для воспитанников: близким и родным, старшим товарищем, защитником, творцом детской радости, мудрецом и другом.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1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690687"/>
            <a:ext cx="10439400" cy="4753655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квалификации. ФГБОУ ВПО «Уральский государственный педагогический университет», «Актуальные проблемы дошкольного образования (в соответствии с ФГОС)», 01.12.2014 г.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квалификации. ГАОУ ДПО Свердловской области «ИРО», «Управление качеством дошкольного образования в соответствии с ФГОС ДО», 17.05.2017г.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квалификации. Автономная некоммерческая организация дополнительного профессионального образования «Образование – Русское слово», «Организационно – методические аспекты деятельности дошкольных образовательных организаций в условиях ФГОС ДО», 07.11.2018 г.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квалификации. Частное образовательное учреждение дополнительного профессионального образования «Академия бизнеса и управления системами», «Педагогика  методика дополнительного образования детей и взрослых», 15.11.2019 г.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квалификации. Автономная  некоммерческая организация дополнительного профессионального образования «Образование – Русское слово», «Организация образовательной деятельности детей младенческого, раннего и дошкольного возраста на примерах комплексной образовательной программы «Первые шаги» и ПМК «Мозаичный парк», 06.11.2020 г.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" b="2699"/>
          <a:stretch/>
        </p:blipFill>
        <p:spPr>
          <a:xfrm rot="5400000">
            <a:off x="875310" y="-617201"/>
            <a:ext cx="3842655" cy="5414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t="4126" r="6994" b="3334"/>
          <a:stretch/>
        </p:blipFill>
        <p:spPr>
          <a:xfrm rot="5400000">
            <a:off x="1246841" y="1978045"/>
            <a:ext cx="3888002" cy="56106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0" b="2540"/>
          <a:stretch/>
        </p:blipFill>
        <p:spPr>
          <a:xfrm rot="5400000">
            <a:off x="4355349" y="-315069"/>
            <a:ext cx="3695926" cy="5289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794" r="5685" b="3651"/>
          <a:stretch/>
        </p:blipFill>
        <p:spPr>
          <a:xfrm rot="5400000">
            <a:off x="6937682" y="2104951"/>
            <a:ext cx="3820483" cy="5424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t="2093" r="6534" b="4670"/>
          <a:stretch/>
        </p:blipFill>
        <p:spPr>
          <a:xfrm rot="5400000">
            <a:off x="7199645" y="-690336"/>
            <a:ext cx="3939427" cy="54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форумы, конференции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99797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«Проведение онлайн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платформе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грамотность – ключ к успеху в жизни»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«Функциональная грамотность: вызовы и эффективные практики»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Президентской программы развития Гражданского общества «Система государственно-общественного управления в образовательной организации»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Образовательного форума «Педагогические мастерские: эффективная подготовка педагогических кадров»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Юбилейной научно - практической конференции «Традиции и инновации в педагогическом образовании»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форумы, конференции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45367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Городской конференции «Патриотическое воспитание граждан города Екатеринбурга: опыт и стратегические ориентиры»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семинара «Общие подходы к созданию условий для реализации требований ФГОС ДО»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дополнительной профессиональной подготовке по программе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«Обучение для будущего»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Образовательного семинара «Современный детский сад: инструменты для эффективной организации образовательного учреждения»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семинара «Приемы работы с интерактивной доской 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Panasonic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Panaboard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авторского курса О. Соболевой «Метаобразовательные технологии в дошкольном образовании»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" r="3065"/>
          <a:stretch/>
        </p:blipFill>
        <p:spPr>
          <a:xfrm rot="5400000">
            <a:off x="810642" y="-538723"/>
            <a:ext cx="3178854" cy="4495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3016" r="4593" b="1270"/>
          <a:stretch/>
        </p:blipFill>
        <p:spPr>
          <a:xfrm>
            <a:off x="147719" y="2764971"/>
            <a:ext cx="2788043" cy="3918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74" b="33968"/>
          <a:stretch/>
        </p:blipFill>
        <p:spPr>
          <a:xfrm>
            <a:off x="1269100" y="2764971"/>
            <a:ext cx="2788814" cy="39188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952" r="5249" b="5556"/>
          <a:stretch/>
        </p:blipFill>
        <p:spPr>
          <a:xfrm>
            <a:off x="2877097" y="2797628"/>
            <a:ext cx="2827699" cy="3918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429" r="4375" b="51904"/>
          <a:stretch/>
        </p:blipFill>
        <p:spPr>
          <a:xfrm>
            <a:off x="7536462" y="119746"/>
            <a:ext cx="4384934" cy="30050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t="1746" r="7213" b="5555"/>
          <a:stretch/>
        </p:blipFill>
        <p:spPr>
          <a:xfrm>
            <a:off x="4686046" y="119746"/>
            <a:ext cx="2849273" cy="3971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3" b="50317"/>
          <a:stretch/>
        </p:blipFill>
        <p:spPr>
          <a:xfrm>
            <a:off x="7377343" y="3298601"/>
            <a:ext cx="4642672" cy="3324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1269" r="4811" b="5079"/>
          <a:stretch/>
        </p:blipFill>
        <p:spPr>
          <a:xfrm>
            <a:off x="4505716" y="2764971"/>
            <a:ext cx="2822907" cy="39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317" r="5249" b="1747"/>
          <a:stretch/>
        </p:blipFill>
        <p:spPr>
          <a:xfrm>
            <a:off x="195943" y="141514"/>
            <a:ext cx="3291472" cy="4789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t="6666" r="8741" b="6349"/>
          <a:stretch/>
        </p:blipFill>
        <p:spPr>
          <a:xfrm>
            <a:off x="2415648" y="1883371"/>
            <a:ext cx="3377889" cy="48331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2222" r="5466" b="2063"/>
          <a:stretch/>
        </p:blipFill>
        <p:spPr>
          <a:xfrm>
            <a:off x="5246914" y="141514"/>
            <a:ext cx="3837702" cy="5522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945" r="4122" b="4949"/>
          <a:stretch/>
        </p:blipFill>
        <p:spPr>
          <a:xfrm>
            <a:off x="8207829" y="1883371"/>
            <a:ext cx="3564220" cy="483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</TotalTime>
  <Words>1033</Words>
  <Application>Microsoft Office PowerPoint</Application>
  <PresentationFormat>Широкоэкранный</PresentationFormat>
  <Paragraphs>84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ПОРТФОЛИО</vt:lpstr>
      <vt:lpstr>  Общие сведения</vt:lpstr>
      <vt:lpstr>  Педагогические принципы:</vt:lpstr>
      <vt:lpstr>  Курсы повышения квалификации</vt:lpstr>
      <vt:lpstr>Презентация PowerPoint</vt:lpstr>
      <vt:lpstr> Семинары, вебинары, форумы, конференции</vt:lpstr>
      <vt:lpstr>Семинары, вебинары, форумы, конференции</vt:lpstr>
      <vt:lpstr>Презентация PowerPoint</vt:lpstr>
      <vt:lpstr>Презентация PowerPoint</vt:lpstr>
      <vt:lpstr>Мои достижения</vt:lpstr>
      <vt:lpstr>Мои достижения</vt:lpstr>
      <vt:lpstr>Мои достижения</vt:lpstr>
      <vt:lpstr>Презентация PowerPoint</vt:lpstr>
      <vt:lpstr>Презентация PowerPoint</vt:lpstr>
      <vt:lpstr>Благодарственные письма</vt:lpstr>
      <vt:lpstr>Презентация PowerPoint</vt:lpstr>
      <vt:lpstr>Публикации</vt:lpstr>
      <vt:lpstr>Достижения воспитанников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33</cp:revision>
  <dcterms:created xsi:type="dcterms:W3CDTF">2021-11-03T07:49:30Z</dcterms:created>
  <dcterms:modified xsi:type="dcterms:W3CDTF">2021-11-03T19:45:59Z</dcterms:modified>
</cp:coreProperties>
</file>