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9" d="100"/>
          <a:sy n="89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8D7C8-4EF6-45C9-A66D-D6A551A5F0C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723B-5122-425E-91D3-44A6EA969AB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077E9-6491-4236-B4CB-889F3BC64C26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5966-2100-4409-A892-3069ECACAD4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95625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81425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0425" y="322263"/>
            <a:ext cx="1628775" cy="6002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24100" y="322263"/>
            <a:ext cx="4733925" cy="6002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2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22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69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75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59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4100" y="322263"/>
            <a:ext cx="6477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0574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3284984"/>
            <a:ext cx="4968552" cy="70485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сказки «Зимовье зверей»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технологии Образовательного дизайна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587727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Месилова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д/с № 318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6654" y="1124744"/>
            <a:ext cx="5891286" cy="28506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эмоциональный отклик на художественное произведение. 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 развивать устойчивый интерес к книге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воплощать слова художественного произведения в чертежах и последующем воплощении (дизайнерское моделирование хижины для животных)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сопереживание к героям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язык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детей: зимовье, рубить избу,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гужишко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подполье, постройка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 пониманию образного содержания пословицы: У страха глаза велики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и слышать художественное произведение </a:t>
            </a: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15139" y="3645024"/>
            <a:ext cx="62580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сказками о животных,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 с детьми «Где живут зимой дикие, домашние животные»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отличительных особенностей каждого героя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 деревянным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«Зимовье зверей»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конструктор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хижин, домов, 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избушек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Наброски схем перекрытий, опор</a:t>
            </a: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654" y="476672"/>
            <a:ext cx="59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умение технически мыслить и проецировать художественное слово через конструктивную деятельность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0"/>
            <a:ext cx="6984776" cy="6624736"/>
          </a:xfrm>
        </p:spPr>
        <p:txBody>
          <a:bodyPr numCol="1"/>
          <a:lstStyle/>
          <a:p>
            <a:pPr marL="0" indent="0"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развитие, познавательное развитие, речевое развитие, социально – коммуникативное развитие, физическое 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sz="1400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предлагаю вам отправится в одну очень интересную сказку, а вот кто будет героями этой сказки вам нужно отгадать: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 спинка, на спинке щетинка, хвост крючком, а нос пятачком? (Свинья)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рогатый, мычит, хвост метелкой? (Бык)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с узорами, а сапоги со шпорами, рано встает, громко песни поет? (Петух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жару, и в холод носит шубу он? (Баран)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зимой холодный, ходит по лесу голодный? (Волк)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летом кусты ломает, зимой берлоге засыпает? (Медведь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ну что отправляемся в путь. А в этом нам поможет волшебная книга сказок. 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«Зимовье зверей»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произведению: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сказка?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рассказывается в сказке?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звери убежали от бабы и от деда?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жили беглецы, горя не знали?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бык предложил барану избу рубить?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вы поняли что это зима?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ответил звери?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6948264" cy="60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alt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вами прочитаем еще раз этот отрывок</a:t>
            </a:r>
            <a:r>
              <a:rPr lang="ru-RU" alt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описал зиму когда бык построил избу?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с остальными зверями?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просились звери в избушку к быку?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почему бык впустил зверей?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дальше с беглецами?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захотел выгнать беглецов из избы?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это у них?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отстояли избу беглецы?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словами заканчивается сказка?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 до нас донести автор этого произведения?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вы закончили эту сказку</a:t>
            </a:r>
            <a:r>
              <a:rPr lang="ru-RU" alt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словами: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слова вам попались в сказке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объяснению незнакомых слов: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зимовье, рубить избу,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гусжишко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подполье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проводится физкультминутка «Зимушка – зима»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Зимушка-зима!           (кланяемся)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подарок принесла?            (разводим руки в стороны)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снег пушистый,                (приседаем, проводим руками по воображаемому снегу)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 серебристый                     (встаём, поднимаем руки вверх)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Лыжи, санки и коньки,               (имитируем движения лыжников и конькобежцев)</a:t>
            </a:r>
          </a:p>
          <a:p>
            <a:pPr lvl="0"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ёлке огоньки!                     (поднимаем руки вверх, крутим «фонарики»)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1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676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«У страха глаза велики», продолжение беседы: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пословица «У страха глаза велики» как вы ее понимаете?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можно так сказать в нашей сказке?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показалось волку?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прочту об этом еще раз (чтение отрывка о волке)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не надо боятся того, чего на самом деле нет.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давайте мы с вами вспомним к какой сказке мы сегодня заходили в гости?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поняли что, такое Зимовье?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мы сейчас и проверим, давайте построим сказку с помощью деревянного конструктора и веселых деревянных игрушек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детей, </a:t>
            </a:r>
            <a:r>
              <a:rPr 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дизайнерское моделирование хижины для животных (изготовление чертежа с помощью подручных средств, и перенос своего чертежа в </a:t>
            </a:r>
            <a:r>
              <a:rPr lang="en-US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модель)</a:t>
            </a:r>
            <a:endParaRPr lang="ru-RU" sz="1400" b="1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дети рассуждают, обсуждают сказку, которая у них получилась.</a:t>
            </a: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ребята наше с вами занятие подошло к концу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 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0212474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888381"/>
      </a:lt2>
      <a:accent1>
        <a:srgbClr val="544F4D"/>
      </a:accent1>
      <a:accent2>
        <a:srgbClr val="44403E"/>
      </a:accent2>
      <a:accent3>
        <a:srgbClr val="FFFFFF"/>
      </a:accent3>
      <a:accent4>
        <a:srgbClr val="404040"/>
      </a:accent4>
      <a:accent5>
        <a:srgbClr val="B3B2B2"/>
      </a:accent5>
      <a:accent6>
        <a:srgbClr val="3D3937"/>
      </a:accent6>
      <a:hlink>
        <a:srgbClr val="16141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4B4B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381"/>
        </a:lt2>
        <a:accent1>
          <a:srgbClr val="544F4D"/>
        </a:accent1>
        <a:accent2>
          <a:srgbClr val="44403E"/>
        </a:accent2>
        <a:accent3>
          <a:srgbClr val="FFFFFF"/>
        </a:accent3>
        <a:accent4>
          <a:srgbClr val="404040"/>
        </a:accent4>
        <a:accent5>
          <a:srgbClr val="B3B2B2"/>
        </a:accent5>
        <a:accent6>
          <a:srgbClr val="3D3937"/>
        </a:accent6>
        <a:hlink>
          <a:srgbClr val="16141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228</TotalTime>
  <Words>735</Words>
  <Application>Microsoft Office PowerPoint</Application>
  <PresentationFormat>Экран (4:3)</PresentationFormat>
  <Paragraphs>99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Microsoft Sans Serif</vt:lpstr>
      <vt:lpstr>Times New Roman</vt:lpstr>
      <vt:lpstr>powerpoint-template-24</vt:lpstr>
      <vt:lpstr>Чтение художественной сказки «Зимовье зверей» с использованием технологии Образовательного дизайна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художественной сказки «Зимовье зверей»</dc:title>
  <dc:creator>admin</dc:creator>
  <cp:lastModifiedBy>admin</cp:lastModifiedBy>
  <cp:revision>29</cp:revision>
  <dcterms:created xsi:type="dcterms:W3CDTF">2019-03-28T03:08:31Z</dcterms:created>
  <dcterms:modified xsi:type="dcterms:W3CDTF">2021-11-04T16:16:16Z</dcterms:modified>
</cp:coreProperties>
</file>