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28600"/>
            <a:ext cx="7086600" cy="16002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Азбука</a:t>
            </a:r>
            <a:br>
              <a:rPr lang="ru-RU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«Народы мира»</a:t>
            </a:r>
            <a:r>
              <a:rPr lang="ru-RU" sz="53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3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9800" y="4648200"/>
            <a:ext cx="6477000" cy="1726722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Месилова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О.Н. </a:t>
            </a:r>
          </a:p>
          <a:p>
            <a:pPr algn="r">
              <a:spcBef>
                <a:spcPts val="0"/>
              </a:spcBef>
            </a:pPr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Екатеринбург 2018 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6019800" y="5562600"/>
            <a:ext cx="20330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s://img1.liveinternet.ru/images/foto/c/1/apps/4/944/4944145_oblojka_0010.jpg"/>
          <p:cNvPicPr>
            <a:picLocks noChangeAspect="1" noChangeArrowheads="1"/>
          </p:cNvPicPr>
          <p:nvPr/>
        </p:nvPicPr>
        <p:blipFill>
          <a:blip r:embed="rId2"/>
          <a:srcRect b="3889"/>
          <a:stretch>
            <a:fillRect/>
          </a:stretch>
        </p:blipFill>
        <p:spPr bwMode="auto">
          <a:xfrm>
            <a:off x="228600" y="380999"/>
            <a:ext cx="3962400" cy="60566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91000" y="990600"/>
            <a:ext cx="472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Нигерия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является   лидером стран Африки по количеству населения.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Одна из стран, которая изначально была местом, куда сгоняли рабов для работы из самых разных стран, а также использовали коренных жителей страны в качестве рабочей силы.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5200" y="152400"/>
            <a:ext cx="48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игерийцы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6019800" y="5562600"/>
            <a:ext cx="20330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 t="4762"/>
          <a:stretch>
            <a:fillRect/>
          </a:stretch>
        </p:blipFill>
        <p:spPr bwMode="auto">
          <a:xfrm>
            <a:off x="0" y="381000"/>
            <a:ext cx="4724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495800" y="457200"/>
            <a:ext cx="46482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Поляки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это коренное население Польши.  Государство в Восточной Европе.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Основными занятиями поляков издавна были землепашество и скотоводство. Они разводили коз, овец, лошадей, держали свиней, домашнюю птицу.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67200" y="0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оляки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6019800" y="5715000"/>
            <a:ext cx="2033016" cy="8900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t="-3390" b="5085"/>
          <a:stretch>
            <a:fillRect/>
          </a:stretch>
        </p:blipFill>
        <p:spPr bwMode="auto">
          <a:xfrm>
            <a:off x="0" y="-1"/>
            <a:ext cx="4876800" cy="672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914400"/>
            <a:ext cx="441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Русские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нация, создавшая Российское государство. Состоит из трех родственных ветвей — великороссов, малороссов и белорусов, произошедших от древнерусской народности.  Это </a:t>
            </a:r>
            <a:r>
              <a:rPr lang="ru-RU" sz="2800" dirty="0" smtClean="0"/>
              <a:t>народ с богатой культурой и сложной историей.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6332" y="0"/>
            <a:ext cx="3689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усские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6019800" y="5562600"/>
            <a:ext cx="20330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4114800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191000" y="990600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Таджики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– традиционный, и древнейший народ в Центральной Азии.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Жизнь таджиков определяется исламом. Религия чувствуется во всем: в быту, в традициях, в отношениях, в искусстве и в воспитании детей. Особую роль играют обряды, особенно свадьба.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81400" y="152400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аджики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6324600" y="5715000"/>
            <a:ext cx="1728216" cy="8900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4505325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419600" y="1447800"/>
            <a:ext cx="441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Украинцы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 —  это восточнославянский 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народ, проживающий преимущественно на Украине, а также в составе крупных диаспор в России, США, Канаде и других государствах.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Быт украинцев.- это семья.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0" y="228600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краинцы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6019800" y="5562600"/>
            <a:ext cx="20330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4267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648200" y="1219200"/>
            <a:ext cx="3962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Цыгане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– это веселый и талантливый народ, который живет практически везде, они кочуют и радуются жизни. Этот народ любит всех детей без исключения, и цыганских, и любой другой нации .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5800" y="228600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ыгане 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6019800" y="5562600"/>
            <a:ext cx="20330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7" name="Picture 1" descr="C:\Users\Оксана\Desktop\народы мира\чеченц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4543425" cy="63436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00" y="304800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 smtClean="0">
                <a:solidFill>
                  <a:srgbClr val="C00000"/>
                </a:solidFill>
              </a:rPr>
              <a:t>Ч</a:t>
            </a:r>
            <a:r>
              <a:rPr lang="vi-VN" sz="4800" dirty="0" smtClean="0">
                <a:solidFill>
                  <a:srgbClr val="C00000"/>
                </a:solidFill>
              </a:rPr>
              <a:t>ече́нцы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5800" y="1143000"/>
            <a:ext cx="441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Чеченцы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древнейший коренной народ Кавказа, их правитель носил имя «Кавказ», от которого и произошло название  местности.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Их брали даже в личный царский конвой, состоявший также из казаков и других горцев.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6019800" y="5562600"/>
            <a:ext cx="20330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1" name="Picture 1" descr="C:\Users\Оксана\Desktop\народы мира\шотланцы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381500" cy="62960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91000" y="304800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отландцы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67200" y="1295400"/>
            <a:ext cx="449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Шотландцы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 — нация, населяющая северную половину острова Великобритания и прилегающие острова. Кроме того, живут в других местах Великобритании, а также в США, Канаде, Австралии и других странах.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6019800" y="5562600"/>
            <a:ext cx="20330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5" name="Picture 1" descr="C:\Users\Оксана\Desktop\народы мира\японц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994" y="228600"/>
            <a:ext cx="4334532" cy="628507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67200" y="152400"/>
            <a:ext cx="434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понцы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5800" y="1295400"/>
            <a:ext cx="434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Японцы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народ, основное (более 98 %) население Японии,  это с</a:t>
            </a:r>
            <a:r>
              <a:rPr lang="ru-RU" sz="2800" dirty="0" smtClean="0"/>
              <a:t>трана Восходящего Солнца.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Они живут в необычных домах, пользуются необычными туалетами, да и весь их быт кажется весьма необычным.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76400" y="1752600"/>
            <a:ext cx="5638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 </a:t>
            </a:r>
            <a:endParaRPr lang="ru-RU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1362"/>
          </a:xfrm>
        </p:spPr>
        <p:txBody>
          <a:bodyPr>
            <a:noAutofit/>
          </a:bodyPr>
          <a:lstStyle/>
          <a:p>
            <a:pPr algn="r"/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Б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Г 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Д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 Ё Ж З 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И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К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Л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М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Н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П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Р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Т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У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 Х 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Ц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Ч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Ш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Щ Ъ Ы Ь Э Ю 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Я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в конец 2">
            <a:hlinkClick r:id="" action="ppaction://hlinkshowjump?jump=lastslide" highlightClick="1"/>
          </p:cNvPr>
          <p:cNvSpPr/>
          <p:nvPr/>
        </p:nvSpPr>
        <p:spPr>
          <a:xfrm>
            <a:off x="6019800" y="6019800"/>
            <a:ext cx="1981200" cy="685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6019800" y="5562600"/>
            <a:ext cx="20330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5105400" y="1003757"/>
            <a:ext cx="3581400" cy="38164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 b="1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Азербайджанцы -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Тюркоязычный народ, составляющий основное население Азербайджана и значительную часть населения северо-западного Ирана. 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7400" y="228600"/>
            <a:ext cx="502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зербайджанцы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83630"/>
            <a:ext cx="3962400" cy="565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5943600" y="5562600"/>
            <a:ext cx="20330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19600" y="1600200"/>
            <a:ext cx="441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Башкиры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тюркский народ, коренное население Республики Башкортостан . Это очень древний народ, их вера в основном - ислам.  Один из наиболее многочисленных народов мира.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7001" y="228601"/>
            <a:ext cx="5907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ашкиры</a:t>
            </a:r>
            <a:r>
              <a:rPr lang="ru-RU" dirty="0" smtClean="0">
                <a:solidFill>
                  <a:prstClr val="black"/>
                </a:solidFill>
              </a:rPr>
              <a:t> 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40386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6019800" y="5562600"/>
            <a:ext cx="20330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3" name="Picture 1" descr="C:\Users\Оксана\Desktop\народы мира\датча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4267200" cy="55865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8200" y="762000"/>
            <a:ext cx="4267200" cy="5261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Датчане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 — народ Северной Европы, основное население Дании.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Живут также в США, Канаде, Германии, Швеции, Норвегии и других странах. Это </a:t>
            </a:r>
            <a:r>
              <a:rPr lang="ru-RU" sz="2800" dirty="0" smtClean="0"/>
              <a:t>нация небольшой численности,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страна, где больше всего ценится уют.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2800" y="1"/>
            <a:ext cx="251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атчане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6019800" y="5562600"/>
            <a:ext cx="20330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https://ds03.infourok.ru/uploads/ex/071d/00049afc-642c1ca8/hello_html_m47a8d976.jpg"/>
          <p:cNvPicPr>
            <a:picLocks noChangeAspect="1" noChangeArrowheads="1"/>
          </p:cNvPicPr>
          <p:nvPr/>
        </p:nvPicPr>
        <p:blipFill>
          <a:blip r:embed="rId2"/>
          <a:srcRect b="4110"/>
          <a:stretch>
            <a:fillRect/>
          </a:stretch>
        </p:blipFill>
        <p:spPr bwMode="auto">
          <a:xfrm>
            <a:off x="381000" y="533400"/>
            <a:ext cx="4038600" cy="5791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91000" y="838200"/>
            <a:ext cx="46482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Индия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это  удивительная страна, где каждый народ имеет свои традиции, уклад жизни, язык и внешний облик,  традиции и богатую историю.  Предки индийцев попадали в эту страну из Австралии, Средиземноморья и Ближнего востока.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86200" y="152400"/>
            <a:ext cx="434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ндийцы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6019800" y="5562600"/>
            <a:ext cx="20330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1258" b="5660"/>
          <a:stretch>
            <a:fillRect/>
          </a:stretch>
        </p:blipFill>
        <p:spPr bwMode="auto">
          <a:xfrm>
            <a:off x="228600" y="381000"/>
            <a:ext cx="4343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648200" y="1295400"/>
            <a:ext cx="4038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Китайцы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народ, составляющий преобладающую часть населения Китая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Тайваня, крупнейший по численности народ мира.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Страна, имеющая свою уникальную и прекрасную культуру.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2400" y="381000"/>
            <a:ext cx="4267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итайцы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6019800" y="5562600"/>
            <a:ext cx="20330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b="5136"/>
          <a:stretch>
            <a:fillRect/>
          </a:stretch>
        </p:blipFill>
        <p:spPr bwMode="auto">
          <a:xfrm>
            <a:off x="0" y="228600"/>
            <a:ext cx="4572001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038600" y="1066800"/>
            <a:ext cx="5105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Латыши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 представители 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одной из прибалтийских наций, 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составляющих большинство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населения Латвии.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Латышский народ бережно 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хранит национальные и 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культурные традиции.</a:t>
            </a:r>
            <a:r>
              <a:rPr lang="ru-RU" sz="2800" dirty="0" smtClean="0"/>
              <a:t> Они искусные животноводы, льноводы, огородники, </a:t>
            </a:r>
          </a:p>
          <a:p>
            <a:r>
              <a:rPr lang="ru-RU" sz="2800" dirty="0" smtClean="0"/>
              <a:t>ремесленники.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81400" y="152400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атыши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6019800" y="5562600"/>
            <a:ext cx="20330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b="7884"/>
          <a:stretch>
            <a:fillRect/>
          </a:stretch>
        </p:blipFill>
        <p:spPr bwMode="auto">
          <a:xfrm>
            <a:off x="228600" y="304800"/>
            <a:ext cx="4343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343400" y="990600"/>
            <a:ext cx="4343400" cy="449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Народы Мексики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- это коренные народы и нации, населяющие современное государство Соединенные Штаты Мексики.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Основную часть населения Мексики составляют мексиканцы. Это одна их крупнейших наций Америки.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81400" y="0"/>
            <a:ext cx="434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ексиканцы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193</TotalTime>
  <Words>167</Words>
  <Application>Microsoft Office PowerPoint</Application>
  <PresentationFormat>Экран (4:3)</PresentationFormat>
  <Paragraphs>59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Century Schoolbook</vt:lpstr>
      <vt:lpstr>Times New Roman</vt:lpstr>
      <vt:lpstr>Wingdings</vt:lpstr>
      <vt:lpstr>Wingdings 2</vt:lpstr>
      <vt:lpstr>Эркер</vt:lpstr>
      <vt:lpstr>    Азбука «Народы мира»  </vt:lpstr>
      <vt:lpstr>А Б В Г Д Е Ё Ж З И Й К Л М Н О П Р С Т У Ф Х Ц Ч Ш Щ Ъ Ы Ь Э Ю 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 и науки Российской Федерации ФГБОУ ВО «Уральский государственный педагогический университет Институт педагогики и психологии детства  Азбука </dc:title>
  <dc:creator>Оксана</dc:creator>
  <cp:lastModifiedBy>admin</cp:lastModifiedBy>
  <cp:revision>22</cp:revision>
  <dcterms:created xsi:type="dcterms:W3CDTF">2018-10-30T15:33:17Z</dcterms:created>
  <dcterms:modified xsi:type="dcterms:W3CDTF">2020-04-14T10:24:19Z</dcterms:modified>
</cp:coreProperties>
</file>