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74" r:id="rId5"/>
    <p:sldId id="273" r:id="rId6"/>
    <p:sldId id="272" r:id="rId7"/>
    <p:sldId id="271" r:id="rId8"/>
    <p:sldId id="270" r:id="rId9"/>
    <p:sldId id="269" r:id="rId10"/>
    <p:sldId id="268" r:id="rId11"/>
    <p:sldId id="267" r:id="rId12"/>
    <p:sldId id="266" r:id="rId13"/>
    <p:sldId id="265" r:id="rId14"/>
    <p:sldId id="264" r:id="rId15"/>
    <p:sldId id="263" r:id="rId16"/>
    <p:sldId id="262" r:id="rId17"/>
    <p:sldId id="261" r:id="rId18"/>
    <p:sldId id="260" r:id="rId19"/>
    <p:sldId id="275" r:id="rId2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4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12" Type="http://schemas.openxmlformats.org/officeDocument/2006/relationships/slide" Target="slide13.xml"/><Relationship Id="rId17" Type="http://schemas.openxmlformats.org/officeDocument/2006/relationships/slide" Target="slide18.xml"/><Relationship Id="rId2" Type="http://schemas.openxmlformats.org/officeDocument/2006/relationships/slide" Target="slide3.xml"/><Relationship Id="rId16" Type="http://schemas.openxmlformats.org/officeDocument/2006/relationships/slide" Target="slide17.xml"/><Relationship Id="rId1" Type="http://schemas.openxmlformats.org/officeDocument/2006/relationships/slideLayout" Target="../slideLayouts/slideLayout6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5" Type="http://schemas.openxmlformats.org/officeDocument/2006/relationships/slide" Target="slide6.xml"/><Relationship Id="rId15" Type="http://schemas.openxmlformats.org/officeDocument/2006/relationships/slide" Target="slide16.xml"/><Relationship Id="rId10" Type="http://schemas.openxmlformats.org/officeDocument/2006/relationships/slide" Target="slide11.xml"/><Relationship Id="rId4" Type="http://schemas.openxmlformats.org/officeDocument/2006/relationships/slide" Target="slide5.xml"/><Relationship Id="rId9" Type="http://schemas.openxmlformats.org/officeDocument/2006/relationships/slide" Target="slide10.xml"/><Relationship Id="rId14" Type="http://schemas.openxmlformats.org/officeDocument/2006/relationships/slide" Target="slide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228600"/>
            <a:ext cx="7086600" cy="1600200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6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Азбука</a:t>
            </a:r>
            <a:br>
              <a:rPr lang="ru-RU" sz="6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6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«Народы мира»</a:t>
            </a:r>
            <a:r>
              <a:rPr lang="ru-RU" sz="53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53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09800" y="4648200"/>
            <a:ext cx="6477000" cy="1726722"/>
          </a:xfrm>
        </p:spPr>
        <p:txBody>
          <a:bodyPr>
            <a:normAutofit/>
          </a:bodyPr>
          <a:lstStyle/>
          <a:p>
            <a:pPr algn="r">
              <a:spcBef>
                <a:spcPts val="0"/>
              </a:spcBef>
            </a:pPr>
            <a:r>
              <a:rPr lang="ru-RU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Месилова</a:t>
            </a:r>
            <a:r>
              <a:rPr lang="ru-RU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О.Н. </a:t>
            </a:r>
          </a:p>
          <a:p>
            <a:pPr algn="r">
              <a:spcBef>
                <a:spcPts val="0"/>
              </a:spcBef>
            </a:pPr>
            <a:endParaRPr lang="ru-RU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ts val="0"/>
              </a:spcBef>
            </a:pPr>
            <a:endParaRPr lang="ru-RU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Екатеринбург 2018 г.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6019800" y="5562600"/>
            <a:ext cx="2033016" cy="104241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4" name="Picture 2" descr="https://img1.liveinternet.ru/images/foto/c/1/apps/4/944/4944145_oblojka_0010.jpg"/>
          <p:cNvPicPr>
            <a:picLocks noChangeAspect="1" noChangeArrowheads="1"/>
          </p:cNvPicPr>
          <p:nvPr/>
        </p:nvPicPr>
        <p:blipFill>
          <a:blip r:embed="rId2"/>
          <a:srcRect b="3889"/>
          <a:stretch>
            <a:fillRect/>
          </a:stretch>
        </p:blipFill>
        <p:spPr bwMode="auto">
          <a:xfrm>
            <a:off x="228600" y="380999"/>
            <a:ext cx="3962400" cy="605667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191000" y="990600"/>
            <a:ext cx="47244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Нигерия 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является   лидером стран Африки по количеству населения.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Одна из стран, которая изначально была местом, куда сгоняли рабов для работы из самых разных стран, а также использовали коренных жителей страны в качестве рабочей силы.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05200" y="152400"/>
            <a:ext cx="480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игерийцы</a:t>
            </a:r>
            <a:endParaRPr lang="ru-RU" sz="4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6019800" y="5562600"/>
            <a:ext cx="2033016" cy="104241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/>
          <a:srcRect t="4762"/>
          <a:stretch>
            <a:fillRect/>
          </a:stretch>
        </p:blipFill>
        <p:spPr bwMode="auto">
          <a:xfrm>
            <a:off x="0" y="381000"/>
            <a:ext cx="47244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4495800" y="457200"/>
            <a:ext cx="4648200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Поляки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это коренное население Польши.  Государство в Восточной Европе. 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Основными занятиями поляков издавна были землепашество и скотоводство. Они разводили коз, овец, лошадей, держали свиней, домашнюю птицу.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67200" y="0"/>
            <a:ext cx="3657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оляки</a:t>
            </a:r>
            <a:endParaRPr lang="ru-RU" sz="4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6019800" y="5715000"/>
            <a:ext cx="2033016" cy="89001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 t="-3390" b="5085"/>
          <a:stretch>
            <a:fillRect/>
          </a:stretch>
        </p:blipFill>
        <p:spPr bwMode="auto">
          <a:xfrm>
            <a:off x="0" y="-1"/>
            <a:ext cx="4876800" cy="6721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572000" y="914400"/>
            <a:ext cx="44196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Русские 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это нация, создавшая Российское государство. Состоит из трех родственных ветвей — великороссов, малороссов и белорусов, произошедших от древнерусской народности.  Это </a:t>
            </a:r>
            <a:r>
              <a:rPr lang="ru-RU" sz="2800" dirty="0" smtClean="0"/>
              <a:t>народ с богатой культурой и сложной историей.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06332" y="0"/>
            <a:ext cx="36898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</a:t>
            </a:r>
            <a:r>
              <a:rPr lang="ru-RU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усские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6019800" y="5562600"/>
            <a:ext cx="2033016" cy="104241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304800"/>
            <a:ext cx="4114800" cy="629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4191000" y="990600"/>
            <a:ext cx="4572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Таджики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– традиционный, и древнейший народ в Центральной Азии.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Жизнь таджиков определяется исламом. Религия чувствуется во всем: в быту, в традициях, в отношениях, в искусстве и в воспитании детей. Особую роль играют обряды, особенно свадьба. 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81400" y="152400"/>
            <a:ext cx="3581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аджики</a:t>
            </a:r>
            <a:endParaRPr lang="ru-RU" sz="4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6324600" y="5715000"/>
            <a:ext cx="1728216" cy="89001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81000"/>
            <a:ext cx="4505325" cy="621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419600" y="1447800"/>
            <a:ext cx="4419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Украинцы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 —  это восточнославянский 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народ, проживающий преимущественно на Украине, а также в составе крупных диаспор в России, США, Канаде и других государствах.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Быт украинцев.- это семья.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10000" y="228600"/>
            <a:ext cx="3962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краинцы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6019800" y="5562600"/>
            <a:ext cx="2033016" cy="104241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81000"/>
            <a:ext cx="42672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4648200" y="1219200"/>
            <a:ext cx="39624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Цыгане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– это веселый и талантливый народ, который живет практически везде, они кочуют и радуются жизни. Этот народ любит всех детей без исключения, и цыганских, и любой другой нации .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95800" y="228600"/>
            <a:ext cx="2743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ыгане </a:t>
            </a:r>
            <a:endParaRPr lang="ru-RU" sz="4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6019800" y="5562600"/>
            <a:ext cx="2033016" cy="104241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337" name="Picture 1" descr="C:\Users\Оксана\Desktop\народы мира\чеченцы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2400"/>
            <a:ext cx="4543425" cy="634365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810000" y="304800"/>
            <a:ext cx="3962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800" b="1" dirty="0" smtClean="0">
                <a:solidFill>
                  <a:srgbClr val="C00000"/>
                </a:solidFill>
              </a:rPr>
              <a:t>Ч</a:t>
            </a:r>
            <a:r>
              <a:rPr lang="vi-VN" sz="4800" dirty="0" smtClean="0">
                <a:solidFill>
                  <a:srgbClr val="C00000"/>
                </a:solidFill>
              </a:rPr>
              <a:t>ече́нцы</a:t>
            </a:r>
            <a:endParaRPr lang="ru-RU" sz="48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95800" y="1143000"/>
            <a:ext cx="44196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Чеченцы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— древнейший коренной народ Кавказа, их правитель носил имя «Кавказ», от которого и произошло название  местности.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Их брали даже в личный царский конвой, состоявший также из казаков и других горцев.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6019800" y="5562600"/>
            <a:ext cx="2033016" cy="104241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361" name="Picture 1" descr="C:\Users\Оксана\Desktop\народы мира\шотланцы 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4381500" cy="629602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191000" y="304800"/>
            <a:ext cx="4267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отландцы</a:t>
            </a:r>
            <a:endParaRPr lang="ru-RU" sz="4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67200" y="1295400"/>
            <a:ext cx="44958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Шотландцы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 — нация, населяющая северную половину острова Великобритания и прилегающие острова. Кроме того, живут в других местах Великобритании, а также в США, Канаде, Австралии и других странах.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6019800" y="5562600"/>
            <a:ext cx="2033016" cy="104241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385" name="Picture 1" descr="C:\Users\Оксана\Desktop\народы мира\японцы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6994" y="228600"/>
            <a:ext cx="4334532" cy="628507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267200" y="152400"/>
            <a:ext cx="4343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понцы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95800" y="1295400"/>
            <a:ext cx="43434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Японцы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— народ, основное (более 98 %) население Японии,  это с</a:t>
            </a:r>
            <a:r>
              <a:rPr lang="ru-RU" sz="2800" dirty="0" smtClean="0"/>
              <a:t>трана Восходящего Солнца.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Они живут в необычных домах, пользуются необычными туалетами, да и весь их быт кажется весьма необычным.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676400" y="1752600"/>
            <a:ext cx="5638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внимание!!! </a:t>
            </a:r>
            <a:endParaRPr lang="ru-RU" sz="7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1362"/>
          </a:xfrm>
        </p:spPr>
        <p:txBody>
          <a:bodyPr>
            <a:noAutofit/>
          </a:bodyPr>
          <a:lstStyle/>
          <a:p>
            <a:pPr algn="r"/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А</a:t>
            </a:r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Б</a:t>
            </a:r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 Г </a:t>
            </a:r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Д</a:t>
            </a:r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Е Ё Ж З </a:t>
            </a:r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И</a:t>
            </a:r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Й </a:t>
            </a:r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К</a:t>
            </a:r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Л</a:t>
            </a:r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М</a:t>
            </a:r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9" action="ppaction://hlinksldjump"/>
              </a:rPr>
              <a:t>Н</a:t>
            </a:r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О </a:t>
            </a:r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10" action="ppaction://hlinksldjump"/>
              </a:rPr>
              <a:t>П</a:t>
            </a:r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11" action="ppaction://hlinksldjump"/>
              </a:rPr>
              <a:t>Р</a:t>
            </a:r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12" action="ppaction://hlinksldjump"/>
              </a:rPr>
              <a:t>Т</a:t>
            </a:r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13" action="ppaction://hlinksldjump"/>
              </a:rPr>
              <a:t>У</a:t>
            </a:r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Ф Х </a:t>
            </a:r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14" action="ppaction://hlinksldjump"/>
              </a:rPr>
              <a:t>Ц</a:t>
            </a:r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15" action="ppaction://hlinksldjump"/>
              </a:rPr>
              <a:t>Ч</a:t>
            </a:r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16" action="ppaction://hlinksldjump"/>
              </a:rPr>
              <a:t>Ш</a:t>
            </a:r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Щ Ъ Ы Ь Э Ю </a:t>
            </a:r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17" action="ppaction://hlinksldjump"/>
              </a:rPr>
              <a:t>Я</a:t>
            </a:r>
            <a:endParaRPr lang="ru-RU" sz="8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Управляющая кнопка: в конец 2">
            <a:hlinkClick r:id="" action="ppaction://hlinkshowjump?jump=lastslide" highlightClick="1"/>
          </p:cNvPr>
          <p:cNvSpPr/>
          <p:nvPr/>
        </p:nvSpPr>
        <p:spPr>
          <a:xfrm>
            <a:off x="6019800" y="6019800"/>
            <a:ext cx="1981200" cy="685800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6019800" y="5562600"/>
            <a:ext cx="2033016" cy="104241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 rot="10800000" flipV="1">
            <a:off x="5105400" y="1003757"/>
            <a:ext cx="3581400" cy="381642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400" b="1" dirty="0" smtClean="0"/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Азербайджанцы -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Тюркоязычный народ, составляющий основное население Азербайджана и значительную часть населения северо-западного Ирана.  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57400" y="228600"/>
            <a:ext cx="5029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зербайджанцы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983630"/>
            <a:ext cx="3962400" cy="5656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5943600" y="5562600"/>
            <a:ext cx="2033016" cy="104241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419600" y="1600200"/>
            <a:ext cx="44196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Башкиры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тюркский народ, коренное население Республики Башкортостан . Это очень древний народ, их вера в основном - ислам.  Один из наиболее многочисленных народов мира.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67001" y="228601"/>
            <a:ext cx="59079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ашкиры</a:t>
            </a:r>
            <a:r>
              <a:rPr lang="ru-RU" dirty="0" smtClean="0">
                <a:solidFill>
                  <a:prstClr val="black"/>
                </a:solidFill>
              </a:rPr>
              <a:t> 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914400"/>
            <a:ext cx="4038600" cy="543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6019800" y="5562600"/>
            <a:ext cx="2033016" cy="104241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3" name="Picture 1" descr="C:\Users\Оксана\Desktop\народы мира\датчан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838200"/>
            <a:ext cx="4267200" cy="558656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648200" y="762000"/>
            <a:ext cx="4267200" cy="5261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Датчане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 — народ Северной Европы, основное население Дании.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Живут также в США, Канаде, Германии, Швеции, Норвегии и других странах. Это </a:t>
            </a:r>
            <a:r>
              <a:rPr lang="ru-RU" sz="2800" dirty="0" smtClean="0"/>
              <a:t>нация небольшой численности,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страна, где больше всего ценится уют.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52800" y="1"/>
            <a:ext cx="2514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атчане</a:t>
            </a:r>
            <a:endParaRPr lang="ru-RU" sz="4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6019800" y="5562600"/>
            <a:ext cx="2033016" cy="104241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9" name="Picture 3" descr="https://ds03.infourok.ru/uploads/ex/071d/00049afc-642c1ca8/hello_html_m47a8d976.jpg"/>
          <p:cNvPicPr>
            <a:picLocks noChangeAspect="1" noChangeArrowheads="1"/>
          </p:cNvPicPr>
          <p:nvPr/>
        </p:nvPicPr>
        <p:blipFill>
          <a:blip r:embed="rId2"/>
          <a:srcRect b="4110"/>
          <a:stretch>
            <a:fillRect/>
          </a:stretch>
        </p:blipFill>
        <p:spPr bwMode="auto">
          <a:xfrm>
            <a:off x="381000" y="533400"/>
            <a:ext cx="4038600" cy="57912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191000" y="838200"/>
            <a:ext cx="4648200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Индия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это  удивительная страна, где каждый народ имеет свои традиции, уклад жизни, язык и внешний облик,  традиции и богатую историю.  Предки индийцев попадали в эту страну из Австралии, Средиземноморья и Ближнего востока.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86200" y="152400"/>
            <a:ext cx="4343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ндийцы</a:t>
            </a:r>
            <a:endParaRPr lang="ru-RU" sz="4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6019800" y="5562600"/>
            <a:ext cx="2033016" cy="104241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t="1258" b="5660"/>
          <a:stretch>
            <a:fillRect/>
          </a:stretch>
        </p:blipFill>
        <p:spPr bwMode="auto">
          <a:xfrm>
            <a:off x="228600" y="381000"/>
            <a:ext cx="43434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648200" y="1295400"/>
            <a:ext cx="4038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Китайцы –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это народ, составляющий преобладающую часть населения Китая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 Тайваня, крупнейший по численности народ мира.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Страна, имеющая свою уникальную и прекрасную культуру.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62400" y="381000"/>
            <a:ext cx="42671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итайцы</a:t>
            </a:r>
            <a:endParaRPr lang="ru-RU" sz="4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6019800" y="5562600"/>
            <a:ext cx="2033016" cy="104241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 b="5136"/>
          <a:stretch>
            <a:fillRect/>
          </a:stretch>
        </p:blipFill>
        <p:spPr bwMode="auto">
          <a:xfrm>
            <a:off x="0" y="228600"/>
            <a:ext cx="4572001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4038600" y="1066800"/>
            <a:ext cx="51054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Латыши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  представители 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одной из прибалтийских наций, 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составляющих большинство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населения Латвии.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Латышский народ бережно 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хранит национальные и 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культурные традиции.</a:t>
            </a:r>
            <a:r>
              <a:rPr lang="ru-RU" sz="2800" dirty="0" smtClean="0"/>
              <a:t> Они искусные животноводы, льноводы, огородники, </a:t>
            </a:r>
          </a:p>
          <a:p>
            <a:r>
              <a:rPr lang="ru-RU" sz="2800" dirty="0" smtClean="0"/>
              <a:t>ремесленники.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81400" y="152400"/>
            <a:ext cx="4267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атыши</a:t>
            </a:r>
            <a:endParaRPr lang="ru-RU" sz="4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6019800" y="5562600"/>
            <a:ext cx="2033016" cy="104241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b="7884"/>
          <a:stretch>
            <a:fillRect/>
          </a:stretch>
        </p:blipFill>
        <p:spPr bwMode="auto">
          <a:xfrm>
            <a:off x="228600" y="304800"/>
            <a:ext cx="43434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343400" y="990600"/>
            <a:ext cx="4343400" cy="4495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Народы Мексики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- это коренные народы и нации, населяющие современное государство Соединенные Штаты Мексики. 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Основную часть населения Мексики составляют мексиканцы. Это одна их крупнейших наций Америки.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81400" y="0"/>
            <a:ext cx="4343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ексиканцы</a:t>
            </a:r>
            <a:endParaRPr lang="ru-RU" sz="4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193</TotalTime>
  <Words>167</Words>
  <Application>Microsoft Office PowerPoint</Application>
  <PresentationFormat>Экран (4:3)</PresentationFormat>
  <Paragraphs>59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Century Schoolbook</vt:lpstr>
      <vt:lpstr>Times New Roman</vt:lpstr>
      <vt:lpstr>Wingdings</vt:lpstr>
      <vt:lpstr>Wingdings 2</vt:lpstr>
      <vt:lpstr>Эркер</vt:lpstr>
      <vt:lpstr>    Азбука «Народы мира»  </vt:lpstr>
      <vt:lpstr>А Б В Г Д Е Ё Ж З И Й К Л М Н О П Р С Т У Ф Х Ц Ч Ш Щ Ъ Ы Ь Э Ю 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образования  и науки Российской Федерации ФГБОУ ВО «Уральский государственный педагогический университет Институт педагогики и психологии детства  Азбука </dc:title>
  <dc:creator>Оксана</dc:creator>
  <cp:lastModifiedBy>admin</cp:lastModifiedBy>
  <cp:revision>22</cp:revision>
  <dcterms:created xsi:type="dcterms:W3CDTF">2018-10-30T15:33:17Z</dcterms:created>
  <dcterms:modified xsi:type="dcterms:W3CDTF">2020-04-14T10:24:19Z</dcterms:modified>
</cp:coreProperties>
</file>