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67" r:id="rId3"/>
    <p:sldId id="269" r:id="rId4"/>
    <p:sldId id="272" r:id="rId5"/>
    <p:sldId id="316" r:id="rId6"/>
    <p:sldId id="317" r:id="rId7"/>
    <p:sldId id="268" r:id="rId8"/>
    <p:sldId id="286" r:id="rId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BEF999-0B1A-4D3A-9CDD-4D6A82B15CD9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33B036-5F4B-4F9A-949D-DD1415101E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975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бои в японском стиле фото 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3400" y="228600"/>
            <a:ext cx="8229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Ф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илиал Муниципального бюджетного дошкольного образовательного учреждения детский сад «Детство»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детский сад № 318 «Золотая рыбка»</a:t>
            </a:r>
            <a:endParaRPr lang="ru-RU" sz="2000" dirty="0"/>
          </a:p>
        </p:txBody>
      </p:sp>
      <p:pic>
        <p:nvPicPr>
          <p:cNvPr id="4" name="Рисунок 3" descr="C:\Users\Александра_2\Desktop\дет сад\фото\в группе\IMG_8701.JPG"/>
          <p:cNvPicPr/>
          <p:nvPr/>
        </p:nvPicPr>
        <p:blipFill>
          <a:blip r:embed="rId3" cstate="print">
            <a:lum bright="-10000" contrast="10000"/>
          </a:blip>
          <a:srcRect b="14732"/>
          <a:stretch>
            <a:fillRect/>
          </a:stretch>
        </p:blipFill>
        <p:spPr bwMode="auto">
          <a:xfrm>
            <a:off x="1835696" y="1268760"/>
            <a:ext cx="583264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Предпросмотр - Схема вышивки &quot;Золотая рыбка&quot; - Схемы вышивки - SV_Старт - Авторы - Портал &quot;Вышивка крестом&quot;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01008"/>
            <a:ext cx="2287732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203848" y="5445224"/>
            <a:ext cx="536510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Адрес: 620088 Орджоникидзевский р-н г.Екатеринбург, ул.Фестивальная 7а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2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Телефон: 8(343) 360-48-67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бои в японском стиле фото 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 l="13636" r="15152" b="12121"/>
          <a:stretch>
            <a:fillRect/>
          </a:stretch>
        </p:blipFill>
        <p:spPr bwMode="auto">
          <a:xfrm>
            <a:off x="914400" y="914400"/>
            <a:ext cx="3581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800600" y="1295400"/>
            <a:ext cx="3606467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Ирина Николаевна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Безрукова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заведующая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детским садом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Обои в японском стиле фото 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5800" y="1066800"/>
            <a:ext cx="8001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высшее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Ленинградский Государственный Педагогический Университет, 1999 год,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СПЕЦИАЛЬНОСТЬ: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педагогика и психология</a:t>
            </a:r>
          </a:p>
          <a:p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КВАЛИФИКАЦИЯ: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педагог-психолог 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ПЕДАГОГИЧЕСКИЙ СТАЖ: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лет.  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Обои в японском стиле фото 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404664"/>
            <a:ext cx="8001000" cy="6201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Шестигрупповое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дошкольное образовательное учреждение</a:t>
            </a:r>
          </a:p>
          <a:p>
            <a:pPr algn="ctr"/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Общеразвивающего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вида</a:t>
            </a:r>
          </a:p>
          <a:p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Режим посещения 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ребенком детского сада</a:t>
            </a:r>
          </a:p>
          <a:p>
            <a:pPr algn="ctr"/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 7:30 до 18:00</a:t>
            </a:r>
          </a:p>
          <a:p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Выходные дни: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суббота, воскресенье и </a:t>
            </a:r>
          </a:p>
          <a:p>
            <a:pPr algn="ctr"/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праздничные дни</a:t>
            </a:r>
          </a:p>
          <a:p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Пяти дневная рабочая неделя</a:t>
            </a:r>
          </a:p>
          <a:p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детском  саду есть бассейн, работает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логопункт</a:t>
            </a:r>
            <a:endParaRPr lang="ru-RU" sz="2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5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Наши педагоги: </a:t>
            </a:r>
          </a:p>
          <a:p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-воспитателей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1- учитель логопед,</a:t>
            </a:r>
          </a:p>
          <a:p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2-инструктора по физической культуре. </a:t>
            </a:r>
          </a:p>
          <a:p>
            <a:pPr marL="540000"/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Обои в японском стиле фото 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594" y="24993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5800" y="838200"/>
            <a:ext cx="800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6675" y="221127"/>
            <a:ext cx="685925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ВАРИАТИВНЫЕ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ФОРМЫ ДОШКОЛЬНОГО ОБРАЗОВАНИЯ 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ДЕТЕЙ ДО 3 ЛЕТ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55776" y="13614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547664" y="1988840"/>
          <a:ext cx="6096000" cy="3579279"/>
        </p:xfrm>
        <a:graphic>
          <a:graphicData uri="http://schemas.openxmlformats.org/drawingml/2006/table">
            <a:tbl>
              <a:tblPr/>
              <a:tblGrid>
                <a:gridCol w="1063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32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9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 </a:t>
                      </a:r>
                      <a:r>
                        <a:rPr lang="ru-RU" sz="14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</a:t>
                      </a:r>
                      <a:r>
                        <a:rPr lang="ru-RU" sz="14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формы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08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0-1 год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22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Группа «</a:t>
                      </a:r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Baby</a:t>
                      </a: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-парк: обучение в коляске» для детей первого года жизни на территории МДОО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1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Педагогический патронаж для детей первого года жизни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1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Родительский игровой стенд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408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1-2 года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81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Группа «Вместе с мамой» для детей второго года жизни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2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Группа </a:t>
                      </a: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</a:t>
                      </a: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Baby</a:t>
                      </a: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-парк</a:t>
                      </a: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 городская прогулка» для детей второго года жизни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81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Педагогический патронаж для детей второго года жизни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408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2-3 года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22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Центр игровой поддержки «Первые шаги» для детей третьего года жизни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191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Обои в японском стиле фото 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5800" y="838200"/>
            <a:ext cx="800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9555" y="475904"/>
            <a:ext cx="4744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ОСОБЕННОСТИ ВАРИАТИВНЫХ ФОРМ</a:t>
            </a:r>
          </a:p>
          <a:p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538965"/>
              </p:ext>
            </p:extLst>
          </p:nvPr>
        </p:nvGraphicFramePr>
        <p:xfrm>
          <a:off x="1470112" y="1361420"/>
          <a:ext cx="6432376" cy="3566617"/>
        </p:xfrm>
        <a:graphic>
          <a:graphicData uri="http://schemas.openxmlformats.org/drawingml/2006/table">
            <a:tbl>
              <a:tblPr/>
              <a:tblGrid>
                <a:gridCol w="350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59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64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84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 п/п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Наименование вариативной формы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Особенности  вариативных</a:t>
                      </a:r>
                      <a:r>
                        <a:rPr lang="ru-RU" sz="1200" baseline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форм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78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20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</a:t>
                      </a:r>
                      <a:r>
                        <a:rPr lang="en-US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Baby</a:t>
                      </a: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-парк: обучение в коляске» 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консультативная помощь специалистов МДОО</a:t>
                      </a:r>
                      <a:r>
                        <a:rPr lang="ru-RU" sz="1200" b="0" i="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для родителей (законных представителей) на территории</a:t>
                      </a:r>
                      <a:r>
                        <a:rPr lang="en-US" sz="1200" b="0" i="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МБДОО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80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20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«Педагогический патронаж»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810" algn="just">
                        <a:spcAft>
                          <a:spcPts val="0"/>
                        </a:spcAft>
                      </a:pPr>
                      <a:r>
                        <a:rPr lang="ru-RU" sz="1200" b="0" i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мероприятия для детей (как в условиях МДОО, так и в домашних условиях), педагогическое просвещение родителей (законных представителей) ребенка, групповые мастер-классы по обогащению домашней развивающей среды</a:t>
                      </a: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9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20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«Родительский игровой стенд»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содержательное игровое взаимодействие родителей (законных представителей) и детей под руководством специалистов МДОО</a:t>
                      </a: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66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«Вместе с мамой» 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самостоятельные игровые занятия родителей (законных представителей) с детьми под руководством специалистов МДОО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16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20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Центр игровой поддержки «Первые шаги» 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игровая деятельность специалистов МДОО с детьми в отсутствие родителей (законных представителей)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904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бои в японском стиле фото 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31640" y="3140968"/>
            <a:ext cx="691276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Основная  общеобразовательная программа дошкольного образования 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332656"/>
            <a:ext cx="4104456" cy="2592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Обязательная часть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Примерная общеобразовательная программа дошкольного образования «От рождения до школы» Под ред. Н. Е.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Вераксы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Т. С. Комаровой, М. А. Васильевой.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48064" y="332656"/>
            <a:ext cx="3816424" cy="2592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Формируемая часть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Толстикова О.В.,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Савельева О.В.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«Мы живем на Урале»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Овчинникова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Л.В.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Дельфинчики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4293096"/>
            <a:ext cx="792088" cy="2376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 smtClean="0"/>
              <a:t>Социально-коммуникативное развитие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411760" y="4293096"/>
            <a:ext cx="720080" cy="2376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 smtClean="0"/>
              <a:t>Познавательное </a:t>
            </a:r>
          </a:p>
          <a:p>
            <a:pPr algn="ctr"/>
            <a:r>
              <a:rPr lang="ru-RU" b="1" dirty="0" smtClean="0"/>
              <a:t>развитие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995936" y="4293096"/>
            <a:ext cx="720080" cy="2376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 smtClean="0"/>
              <a:t>Физическое </a:t>
            </a:r>
          </a:p>
          <a:p>
            <a:pPr algn="ctr"/>
            <a:r>
              <a:rPr lang="ru-RU" b="1" dirty="0" smtClean="0"/>
              <a:t>развитие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24128" y="4293096"/>
            <a:ext cx="720080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ru-RU" b="1" dirty="0" smtClean="0"/>
              <a:t>Речевое </a:t>
            </a:r>
          </a:p>
          <a:p>
            <a:pPr lvl="0" algn="ctr"/>
            <a:r>
              <a:rPr lang="ru-RU" b="1" dirty="0" smtClean="0"/>
              <a:t>развитие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596336" y="4221088"/>
            <a:ext cx="720080" cy="2376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 smtClean="0"/>
              <a:t>Художественно-эстетическое развитие</a:t>
            </a:r>
            <a:endParaRPr lang="ru-RU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Обои в японском стиле фото 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555776" y="429925"/>
            <a:ext cx="3961458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Есть одна страна на свете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найти другой такой.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отмечена на карте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размер-то не большой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этой стране такой порядок</a:t>
            </a:r>
            <a:b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 во власти у ребят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живут они все дружно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семья, один отряд!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 наверное догадались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Где живут одной семьей?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Ну конечно вы узнали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садик наш родной!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http://ellender.jpschools.org/wp-content/uploads/sites/104/2013/06/preschool-clipart23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941168"/>
            <a:ext cx="8208912" cy="1688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371</Words>
  <Application>Microsoft Office PowerPoint</Application>
  <PresentationFormat>Экран (4:3)</PresentationFormat>
  <Paragraphs>97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Александра</dc:creator>
  <cp:lastModifiedBy>admin</cp:lastModifiedBy>
  <cp:revision>58</cp:revision>
  <dcterms:modified xsi:type="dcterms:W3CDTF">2022-04-05T14:45:48Z</dcterms:modified>
</cp:coreProperties>
</file>