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79" r:id="rId4"/>
    <p:sldId id="280" r:id="rId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>
      <p:cViewPr varScale="1">
        <p:scale>
          <a:sx n="87" d="100"/>
          <a:sy n="87" d="100"/>
        </p:scale>
        <p:origin x="16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F8D7C8-4EF6-45C9-A66D-D6A551A5F0C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7723B-5122-425E-91D3-44A6EA969ABB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E077E9-6491-4236-B4CB-889F3BC64C26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55966-2100-4409-A892-3069ECACAD44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95625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781425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3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0425" y="322263"/>
            <a:ext cx="1628775" cy="60023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24100" y="322263"/>
            <a:ext cx="4733925" cy="60023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6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4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824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62200" y="2057400"/>
            <a:ext cx="3162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76900" y="2057400"/>
            <a:ext cx="3162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6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19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11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7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758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1594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24100" y="322263"/>
            <a:ext cx="64770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2057400"/>
            <a:ext cx="6477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7504" y="3068960"/>
            <a:ext cx="4953000" cy="704850"/>
          </a:xfrm>
        </p:spPr>
        <p:txBody>
          <a:bodyPr/>
          <a:lstStyle/>
          <a:p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сказки «Зимовье зверей»</a:t>
            </a: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616530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Месилова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О.Н.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40449" y="1235123"/>
            <a:ext cx="5891286" cy="2088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эмоциональный отклик на художественное произведение. </a:t>
            </a:r>
          </a:p>
          <a:p>
            <a:pPr>
              <a:lnSpc>
                <a:spcPct val="80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и развивать устойчивый интерес к книге</a:t>
            </a:r>
          </a:p>
          <a:p>
            <a:pPr>
              <a:lnSpc>
                <a:spcPct val="80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мысленно представлять действия и поступки героев</a:t>
            </a:r>
          </a:p>
          <a:p>
            <a:pPr>
              <a:lnSpc>
                <a:spcPct val="80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сопереживание к героям литературного произведения</a:t>
            </a:r>
          </a:p>
          <a:p>
            <a:pPr>
              <a:lnSpc>
                <a:spcPct val="80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 детей на язык литературного произведения</a:t>
            </a:r>
          </a:p>
          <a:p>
            <a:pPr>
              <a:lnSpc>
                <a:spcPct val="80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словарный запас детей: зимовье, рубить избу, </a:t>
            </a:r>
            <a:r>
              <a:rPr lang="ru-RU" alt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гужишко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армячище, ухват, обух, подполье</a:t>
            </a:r>
          </a:p>
          <a:p>
            <a:pPr>
              <a:lnSpc>
                <a:spcPct val="80000"/>
              </a:lnSpc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Подвести к пониманию образного содержания пословицы: У страха глаза велики</a:t>
            </a:r>
          </a:p>
          <a:p>
            <a:pPr>
              <a:lnSpc>
                <a:spcPct val="80000"/>
              </a:lnSpc>
            </a:pP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ru-RU" sz="180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2614238" y="695699"/>
            <a:ext cx="6539358" cy="500072"/>
          </a:xfrm>
        </p:spPr>
        <p:txBody>
          <a:bodyPr/>
          <a:lstStyle/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4019" y="3356818"/>
            <a:ext cx="6258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со сказками о животных,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еседы с детьми «Где живут зимой дикие, домашние животные»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отличительных особенностей каждого героя.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7865" y="4381055"/>
            <a:ext cx="57606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«Зимовье зверей»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Карандаши, альбомы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образовательных областей: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– эстетическое развитие, познавательное развитие, речевое развитие, социально – коммуникативное развитие, физическое развитие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07865" y="329709"/>
            <a:ext cx="599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Формировать умение слушать и слышать художественное произведение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0558" y="0"/>
            <a:ext cx="7308304" cy="6624736"/>
          </a:xfrm>
        </p:spPr>
        <p:txBody>
          <a:bodyPr numCol="1"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предлагаю вам отправится в одну очень интересную сказку, а вот кто будет героями этой сказки вам нужно отгадать:</a:t>
            </a:r>
          </a:p>
          <a:p>
            <a:pPr>
              <a:lnSpc>
                <a:spcPct val="80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Розовая спинка, на спинке щетинка, хвост крючком, а нос пятачком? (Свинья)</a:t>
            </a:r>
          </a:p>
          <a:p>
            <a:pPr>
              <a:lnSpc>
                <a:spcPct val="80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Большой, рогатый, мычит, хвост метелкой? (Бык)</a:t>
            </a:r>
          </a:p>
          <a:p>
            <a:pPr>
              <a:lnSpc>
                <a:spcPct val="80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 с узорами, а сапоги со шпорами, рано встает, громко песни поет? (Петух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жару, и в холод носит шубу он? (Баран)</a:t>
            </a:r>
          </a:p>
          <a:p>
            <a:pPr>
              <a:lnSpc>
                <a:spcPct val="80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в зимой холодный, ходит по лесу голодный? (Волк)</a:t>
            </a:r>
          </a:p>
          <a:p>
            <a:pPr>
              <a:lnSpc>
                <a:spcPct val="80000"/>
              </a:lnSpc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летом кусты ломает, зимой берлоге засыпает? (Медведь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ну что отправляемся в путь. А в этом нам поможет волшебная книга сказок.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сказки «Зимовье зверей»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 произведению: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понравилась сказка?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чем рассказывается в сказке?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какое время года звери убежали от бабы и от деда?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Почему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жили беглецы, горя не знали?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какое время года бык предложил барану избу рубить?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 вы поняли что это зима?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ответил звери?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с вами прочитаем еще раз этот отрывок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автор описал зиму когда бык построил избу?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случилось с остальными зверями?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словами просились звери в избушку к быку?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 почему бык впустил зверей?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случилось дальше с беглецами?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захотел выгнать беглецов из избы?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Получилось это у них?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отстояли избу беглецы?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словами заканчивается сказка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хотел до нас донести автор этого произведения?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бы вы закончили </a:t>
            </a:r>
            <a:r>
              <a:rPr lang="ru-RU" alt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эту сказку?</a:t>
            </a:r>
            <a:endParaRPr lang="ru-RU" alt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en-US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332656"/>
            <a:ext cx="694826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словами: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незнакомые слова вам попались в сказке?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работа по объяснению незнакомых слов: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зимовье, рубить избу,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гусжишко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армячище, ухват, обух,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подполье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Педагогом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физкультминутка «Зимушка – зима»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 Зимушка-зима!           (кланяемся)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 подарок принесла?            (разводим руки в стороны)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снег пушистый,                (приседаем, проводим руками по воображаемому снегу)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Иней серебристый                     (встаём, поднимаем руки вверх)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Лыжи, санки и коньки,               (имитируем движения лыжников и конькобежцев)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ёлке огоньки!                     (поднимаем руки вверх, крутим «фонарики»)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 пословицы «У страха глаза велики», продолжение беседы: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такая пословица «У страха глаза велики» как вы ее понимаете?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ком можно так сказать в нашей сказке?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показалось волку?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прочту об этом еще раз (чтение отрывка о волке)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Итак ребята не надо боятся того, чего на самом деле нет.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Итак ребята давайте мы с вами вспомним к какой сказке мы сегодня заходили в гости?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поняли что, такое Зимовье?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мы сейчас и проверим, давайте каждый нарисует так как он это видит!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 детей, рисование Зимовья.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окончанию дети выставляют свои работы на выставку, рассуждают, обсуждают работы друг друга.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ребята наше с вами занятие подошло к концу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понравилось?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все молодцы!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1669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888381"/>
      </a:lt2>
      <a:accent1>
        <a:srgbClr val="544F4D"/>
      </a:accent1>
      <a:accent2>
        <a:srgbClr val="44403E"/>
      </a:accent2>
      <a:accent3>
        <a:srgbClr val="FFFFFF"/>
      </a:accent3>
      <a:accent4>
        <a:srgbClr val="404040"/>
      </a:accent4>
      <a:accent5>
        <a:srgbClr val="B3B2B2"/>
      </a:accent5>
      <a:accent6>
        <a:srgbClr val="3D3937"/>
      </a:accent6>
      <a:hlink>
        <a:srgbClr val="16141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4B4B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888381"/>
        </a:lt2>
        <a:accent1>
          <a:srgbClr val="544F4D"/>
        </a:accent1>
        <a:accent2>
          <a:srgbClr val="44403E"/>
        </a:accent2>
        <a:accent3>
          <a:srgbClr val="FFFFFF"/>
        </a:accent3>
        <a:accent4>
          <a:srgbClr val="404040"/>
        </a:accent4>
        <a:accent5>
          <a:srgbClr val="B3B2B2"/>
        </a:accent5>
        <a:accent6>
          <a:srgbClr val="3D3937"/>
        </a:accent6>
        <a:hlink>
          <a:srgbClr val="16141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187</TotalTime>
  <Words>675</Words>
  <Application>Microsoft Office PowerPoint</Application>
  <PresentationFormat>Экран (4:3)</PresentationFormat>
  <Paragraphs>83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Microsoft Sans Serif</vt:lpstr>
      <vt:lpstr>Times New Roman</vt:lpstr>
      <vt:lpstr>powerpoint-template-24</vt:lpstr>
      <vt:lpstr>Чтение художественной сказки «Зимовье зверей»</vt:lpstr>
      <vt:lpstr>Задачи: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 художественной сказки «Зимовье зверей»</dc:title>
  <dc:creator>admin</dc:creator>
  <cp:lastModifiedBy>admin</cp:lastModifiedBy>
  <cp:revision>22</cp:revision>
  <dcterms:created xsi:type="dcterms:W3CDTF">2019-03-28T03:08:31Z</dcterms:created>
  <dcterms:modified xsi:type="dcterms:W3CDTF">2019-03-29T03:16:12Z</dcterms:modified>
</cp:coreProperties>
</file>