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4" r:id="rId6"/>
    <p:sldId id="266" r:id="rId7"/>
    <p:sldId id="267" r:id="rId8"/>
    <p:sldId id="270" r:id="rId9"/>
    <p:sldId id="272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AD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47664" y="3573016"/>
            <a:ext cx="6192688" cy="2135877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5400" b="1" dirty="0" smtClean="0">
                <a:ln w="11430">
                  <a:solidFill>
                    <a:srgbClr val="FFFF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Опыты с песком </a:t>
            </a:r>
            <a:endParaRPr lang="ru-RU" sz="5400" b="1" dirty="0">
              <a:ln w="11430">
                <a:solidFill>
                  <a:srgbClr val="FFFF00"/>
                </a:solidFill>
              </a:ln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99330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Описание:</a:t>
            </a:r>
            <a:endParaRPr lang="ru-RU" sz="1800" b="1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Предложить на сухом песке оставить отпечатки ладошек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 Следы исчезли.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Предлагает детям поиграть в следопытов, взять игрушки животных и пытаться отгадать чей след оставили на песке.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Хорошо видны отпечатки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1800" dirty="0" smtClean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Педагог 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смачивает песок, перемешивает его, ровняет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,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предлагает 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на мокром песке оставить 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отпечатки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</a:t>
            </a:r>
            <a:r>
              <a:rPr lang="ru-RU" sz="1800" dirty="0" err="1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ладошечек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 Теперь 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получается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 </a:t>
            </a:r>
            <a:r>
              <a:rPr lang="ru-RU" sz="18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Вывод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 На мокром песке остаются 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следы                               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                                    отпечатки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, а на сухом нет.</a:t>
            </a:r>
            <a:endParaRPr lang="ru-RU" sz="1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11206"/>
            <a:ext cx="4248472" cy="16561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«Куда исчезли следы? Следопыты.»</a:t>
            </a:r>
          </a:p>
          <a:p>
            <a:pPr algn="ctr"/>
            <a:r>
              <a:rPr lang="ru-RU" b="1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Цель: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выявить свойства песка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 мокром песке остаются следы а на сухом нет.</a:t>
            </a:r>
            <a:endParaRPr lang="ru-RU" b="1" dirty="0" smtClean="0">
              <a:solidFill>
                <a:srgbClr val="0D0D0D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2511" y="1556792"/>
            <a:ext cx="4572000" cy="8952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 подносы с мокрым и сухим песком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548" y="4077072"/>
            <a:ext cx="2376264" cy="192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63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02430"/>
            <a:ext cx="5328592" cy="1296144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«Сухой песок сыпучий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со свойствами песка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0073" y="1976841"/>
            <a:ext cx="6264696" cy="338437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куличик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сухого песка.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получился, рассыпался.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сухой песок сыпучий.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детям рассмотреть песок поближе, можно  использовать лупу, спросить из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состоит песок? (ответы детей).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песок состоит из песчинок. Они маленькие.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песок состоит из песчинок.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1544793"/>
            <a:ext cx="406794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песочница, сухой песок, формочки</a:t>
            </a:r>
            <a:endParaRPr lang="ru-RU" dirty="0"/>
          </a:p>
        </p:txBody>
      </p:sp>
      <p:pic>
        <p:nvPicPr>
          <p:cNvPr id="2050" name="Picture 2" descr="C:\Users\Lenovo\AppData\Local\Microsoft\Windows\INetCache\IE\9F2AOD3B\loupe_PNG10019[1]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4769" y="3474710"/>
            <a:ext cx="156568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581128"/>
            <a:ext cx="416401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3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6678"/>
            <a:ext cx="8229600" cy="399330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Описание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Одну часть песочницы полить водой, другую — оставить сухой. Предложить сделать шалашики из песка и поселить в них жильцов кто кого хочет.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Чтобы в домиках было светло, надо сделать в стенах дырочки — окошечки — пальчиком или палочкой. В домиках из сырого песка они получились ровными, красивыми, большими. В домиках из сухого песка они осыпались, их почти не видно.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Вывод: сухой песок сыпучий, дырочки осыпаются.  </a:t>
            </a:r>
            <a:endParaRPr lang="ru-RU" sz="1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0"/>
            <a:ext cx="4824536" cy="18244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Опыт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«Домики для птичек»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показать, что в сыром песке можно сделать глубокие ямки палочкой или пальчиком, в сухом песке края ямки осыпаются.</a:t>
            </a:r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40558" y="1268760"/>
            <a:ext cx="4572000" cy="8232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песочница, сухой и сырой песок, палочки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81128"/>
            <a:ext cx="452913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16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913" y="2060848"/>
            <a:ext cx="8229600" cy="4137323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Описание</a:t>
            </a: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endParaRPr lang="ru-RU" sz="19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выходят на улицу и осматривают площадку для прогулок. Воспитатель обращает их внимание на необычные следы в песочнице. Почему следы так хорошо видны на песке? Чьи это следы? А какой след останется от ладошки? Дети оставляют свои следы. Чья ладошка больше? Чья меньше? Проверяют прикладывая.</a:t>
            </a:r>
            <a:endParaRPr lang="ru-RU" sz="19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Воспитатель предлагает построить песчаный конус.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выпускают песок из горстей,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чтобы песок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падал в одно место. </a:t>
            </a:r>
            <a:endParaRPr lang="ru-RU" sz="19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Постепенно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месте </a:t>
            </a:r>
            <a:endParaRPr lang="ru-RU" sz="19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падения песка образуется конус,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растущий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высоту и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занимающий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большую площадь в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основании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9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0"/>
            <a:ext cx="4248472" cy="19168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Опыт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«Игры с песком»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закрепить представления детей о свойствах песка, развить любознательность, наблюдательность, активизировать речь детей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0713" y="1299958"/>
            <a:ext cx="4572000" cy="8329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большая детская песочница, совки, лопатки, детские грабли, лейки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7125" y="4460763"/>
            <a:ext cx="4603123" cy="241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54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147248" cy="3024336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Описание:</a:t>
            </a:r>
            <a:endParaRPr lang="ru-RU" sz="1800" b="1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Возьмите 2 камня и постучите ими друг о друга, потрите их над листом бумаге.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Как вы думаете, что это сыплется?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Возьмите лупы, рассмотрите это.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Как мы получили песок?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Как в природе появляется песок?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Вывод: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Ветер, вода разрушают камни, в результате чего и появляется песок.</a:t>
            </a:r>
            <a:endParaRPr lang="ru-RU" sz="18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398" y="795877"/>
            <a:ext cx="4248472" cy="15121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«Откуда берётся песок</a:t>
            </a:r>
            <a:r>
              <a:rPr lang="ru-RU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algn="just"/>
            <a:r>
              <a:rPr lang="ru-RU" b="1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познакомить детей с происхождением песка</a:t>
            </a:r>
            <a:endParaRPr lang="ru-RU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3341" y="1558595"/>
            <a:ext cx="4320480" cy="8232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Материал: 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камни, листы белой бумаги, лупа.</a:t>
            </a:r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3068960"/>
            <a:ext cx="4032448" cy="1800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2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1"/>
            <a:ext cx="5842992" cy="3096345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Описание:</a:t>
            </a:r>
            <a:endParaRPr lang="ru-RU" sz="2600" b="1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Предложить набрать в кулачок горсть песка и выпустить его маленькой струйкой.</a:t>
            </a:r>
            <a:endParaRPr lang="ru-RU" sz="26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Легко ли он сыпется</a:t>
            </a:r>
            <a:r>
              <a:rPr lang="ru-RU" sz="26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?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Попробуйте насыпать песок в воронку, с помощью лопатки или ложечки, и посмотрите как быстро песок выпадает песок.</a:t>
            </a:r>
            <a:endParaRPr lang="ru-RU" sz="26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Вывод:</a:t>
            </a:r>
            <a:r>
              <a:rPr lang="ru-RU" sz="26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сухой песок легко сыпется и рассыпается на песчинки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764704"/>
            <a:ext cx="4248472" cy="13681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«Легко ли сыпется песок</a:t>
            </a:r>
            <a:r>
              <a:rPr lang="ru-RU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Calibri"/>
                <a:cs typeface="Times New Roman"/>
              </a:rPr>
              <a:t>подвести детей к тому что песок рассыпчатый</a:t>
            </a:r>
          </a:p>
          <a:p>
            <a:pPr algn="ctr"/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700807"/>
            <a:ext cx="4572000" cy="6889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 подносы с 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песком, воронка,</a:t>
            </a:r>
            <a:endParaRPr lang="ru-RU" dirty="0"/>
          </a:p>
          <a:p>
            <a:pPr algn="ctr"/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ложечка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3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2408583"/>
            <a:ext cx="2287587" cy="3435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1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518" y="1971840"/>
            <a:ext cx="6995120" cy="2506023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Описание:</a:t>
            </a:r>
            <a:endParaRPr lang="ru-RU" sz="2000" b="1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Предложить детям посмотреть что  будет если залить водой сухой песок.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Впитывает ли воду песок или нет? Попробуем это проверить! Заливаем песок, а куда исчезла вся вода?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Вывод</a:t>
            </a:r>
            <a:r>
              <a:rPr lang="ru-RU" sz="20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 вода быстро впитывается в песок</a:t>
            </a:r>
            <a:r>
              <a:rPr lang="ru-RU" sz="20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60648"/>
            <a:ext cx="4590275" cy="15121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«Куда исчезла вода»</a:t>
            </a:r>
            <a:endParaRPr lang="ru-RU" sz="1600" dirty="0">
              <a:ea typeface="Calibri"/>
              <a:cs typeface="Times New Roman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закрепляем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свойствах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песка, впитывает воду.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829" y="1625311"/>
            <a:ext cx="4572000" cy="6792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 стаканчики с песком и водой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1" t="65437" r="14054" b="1694"/>
          <a:stretch/>
        </p:blipFill>
        <p:spPr bwMode="auto">
          <a:xfrm>
            <a:off x="0" y="4499832"/>
            <a:ext cx="9141927" cy="2358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29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3"/>
            <a:ext cx="7488832" cy="338437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Описание:</a:t>
            </a:r>
            <a:endParaRPr lang="ru-RU" sz="1800" b="1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Ребята предлагаю вам слепить фигурки из песка. (детям дается сухой песок)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Ничего не получается? Песок не держится? А что можем сделать чтобы фигуры держались? Наталкивает детей на ответ зальем водой (как в пред. 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пыте)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Насыплем 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мокрый песок в формочки, сделаем фигурки.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Какие фигурки получились?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Из какого песка удалось сделать фигурки?</a:t>
            </a:r>
            <a:endParaRPr lang="ru-RU" sz="18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Вывод: </a:t>
            </a:r>
            <a:r>
              <a:rPr lang="ru-RU" sz="18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Мокрый песок принимает любую форму</a:t>
            </a:r>
            <a:r>
              <a:rPr lang="ru-RU" sz="22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2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0"/>
            <a:ext cx="4248472" cy="1412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«Песочные фигурки»</a:t>
            </a:r>
            <a:endParaRPr lang="ru-RU" dirty="0"/>
          </a:p>
          <a:p>
            <a:pPr algn="just"/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Цель: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ыявить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 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песка: мокрый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песок принимает любую форму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9258" y="888355"/>
            <a:ext cx="4572000" cy="8232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Материал: 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поднос с мокрым песком, различные формочки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21088"/>
            <a:ext cx="4824536" cy="340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7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Описание:</a:t>
            </a: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b="1" dirty="0" smtClean="0">
              <a:solidFill>
                <a:srgbClr val="0D0D0D"/>
              </a:solidFill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оспитатель 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показывает детям, как заполнить конус песком, заткнув пальцем отверстие, как, слегка раскачивая конус над подносом, делать песочные узоры.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Затем 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воспитатель предлагает ребёнку попробовать порисовать песком. В любой момент струйку песка можно остановить, поднеся к конусу подготовленную заранее чашку.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Остальные 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дети могут понаблюдать, как сыплется песок, образуя горки, дорожки и различные узоры.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Конус с дыркой мы возьмём,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Песок сыпать начнём.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Кулёк на верёвочках качается,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На подносе узор получается.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0"/>
            <a:ext cx="5112568" cy="2132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«Песочные узоры»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Цель: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дать детям понятие о свойствах песка, развивать мелкую моторику, воображение, координацию движений.</a:t>
            </a:r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255146"/>
            <a:ext cx="5004048" cy="10801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Средства</a:t>
            </a:r>
            <a:r>
              <a:rPr lang="ru-RU" b="1" i="1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</a:rPr>
              <a:t>  сухой песок, конус из картона с небольшим отверстием в его вершине и привязанными к его краям верёвочками, поднос.</a:t>
            </a:r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3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00000"/>
      </a:dk2>
      <a:lt2>
        <a:srgbClr val="F4E7ED"/>
      </a:lt2>
      <a:accent1>
        <a:srgbClr val="FAC25A"/>
      </a:accent1>
      <a:accent2>
        <a:srgbClr val="FBD388"/>
      </a:accent2>
      <a:accent3>
        <a:srgbClr val="FFCA0C"/>
      </a:accent3>
      <a:accent4>
        <a:srgbClr val="F9B639"/>
      </a:accent4>
      <a:accent5>
        <a:srgbClr val="FAC25A"/>
      </a:accent5>
      <a:accent6>
        <a:srgbClr val="FFCA0C"/>
      </a:accent6>
      <a:hlink>
        <a:srgbClr val="FFDE66"/>
      </a:hlink>
      <a:folHlink>
        <a:srgbClr val="FFEBA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662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Опыт «Сухой песок сыпучий»  Цель: знакомить детей со свойствами песка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16</cp:revision>
  <dcterms:created xsi:type="dcterms:W3CDTF">2019-01-29T11:45:37Z</dcterms:created>
  <dcterms:modified xsi:type="dcterms:W3CDTF">2020-04-14T09:49:22Z</dcterms:modified>
</cp:coreProperties>
</file>