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sldIdLst>
    <p:sldId id="256" r:id="rId2"/>
    <p:sldId id="280" r:id="rId3"/>
    <p:sldId id="281" r:id="rId4"/>
    <p:sldId id="269" r:id="rId5"/>
    <p:sldId id="258" r:id="rId6"/>
    <p:sldId id="282" r:id="rId7"/>
    <p:sldId id="283" r:id="rId8"/>
    <p:sldId id="284" r:id="rId9"/>
    <p:sldId id="285" r:id="rId10"/>
    <p:sldId id="286" r:id="rId11"/>
    <p:sldId id="288" r:id="rId12"/>
    <p:sldId id="287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98" autoAdjust="0"/>
  </p:normalViewPr>
  <p:slideViewPr>
    <p:cSldViewPr>
      <p:cViewPr varScale="1">
        <p:scale>
          <a:sx n="104" d="100"/>
          <a:sy n="104" d="100"/>
        </p:scale>
        <p:origin x="2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8159C4B-9959-4516-9908-A872F26F8203}" type="datetimeFigureOut">
              <a:rPr lang="ru-RU"/>
              <a:pPr>
                <a:defRPr/>
              </a:pPr>
              <a:t>13.02.2026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A746693-5B3A-4BBF-806B-F77034CAA5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E54B9F-317F-48F6-BC0F-71008DE25CE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0B8D6-F608-4D94-B2B3-513CE65EC350}" type="datetime1">
              <a:rPr lang="ru-RU" smtClean="0"/>
              <a:pPr>
                <a:defRPr/>
              </a:pPr>
              <a:t>13.02.2026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Лыкова И.В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54309-5021-4A20-9517-6027571911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DB8AC-96FA-41B0-B7FA-41AC766DB4A6}" type="datetime1">
              <a:rPr lang="ru-RU" smtClean="0"/>
              <a:pPr>
                <a:defRPr/>
              </a:pPr>
              <a:t>13.02.2026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Лыкова И.В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64AA3-E6F1-41D2-AA50-CF3D78D254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7A7FF-C932-4EFA-8F18-258BF884FB22}" type="datetime1">
              <a:rPr lang="ru-RU" smtClean="0"/>
              <a:pPr>
                <a:defRPr/>
              </a:pPr>
              <a:t>13.02.2026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Лыкова И.В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1BD69-941D-451F-848D-6FCCA29942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025E0-D68D-4332-9522-2D3BBA907B92}" type="datetime1">
              <a:rPr lang="ru-RU" smtClean="0"/>
              <a:pPr>
                <a:defRPr/>
              </a:pPr>
              <a:t>13.02.2026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Лыкова И.В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C6FD3-011F-42DE-954F-7CCD8BA610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39B54-DA82-4F9B-A93F-62FBB539D519}" type="datetime1">
              <a:rPr lang="ru-RU" smtClean="0"/>
              <a:pPr>
                <a:defRPr/>
              </a:pPr>
              <a:t>13.02.2026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Лыкова И.В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86C87-7CCA-4671-8117-1B8FB1AEF4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5A234-264B-48BA-8AD0-9EDC80CCD020}" type="datetime1">
              <a:rPr lang="ru-RU" smtClean="0"/>
              <a:pPr>
                <a:defRPr/>
              </a:pPr>
              <a:t>13.02.2026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Лыкова И.В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AE43F-F669-44ED-BD63-1B0B8CA68E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6DC50-D487-45E9-BEB1-B790228FF3BA}" type="datetime1">
              <a:rPr lang="ru-RU" smtClean="0"/>
              <a:pPr>
                <a:defRPr/>
              </a:pPr>
              <a:t>13.02.2026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Лыкова И.В</a:t>
            </a: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2A0A1-1B96-4771-9E45-22F4475159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F8C67-41E7-4BB2-A1B9-A521F4FFFBA7}" type="datetime1">
              <a:rPr lang="ru-RU" smtClean="0"/>
              <a:pPr>
                <a:defRPr/>
              </a:pPr>
              <a:t>13.02.2026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Лыкова И.В</a:t>
            </a: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B6FF1-6356-43B0-921B-F59012CFD0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16505-AEA5-4D87-9882-7FA065C655FB}" type="datetime1">
              <a:rPr lang="ru-RU" smtClean="0"/>
              <a:pPr>
                <a:defRPr/>
              </a:pPr>
              <a:t>13.02.2026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Лыкова И.В</a:t>
            </a: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99821-9545-46E5-998F-BB40251620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28C17-1A10-4B78-838A-9A3C34018C7E}" type="datetime1">
              <a:rPr lang="ru-RU" smtClean="0"/>
              <a:pPr>
                <a:defRPr/>
              </a:pPr>
              <a:t>13.02.2026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Лыкова И.В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5DB89-B0F8-41EB-AD50-FE27C52A75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3AD80-0992-4C56-8662-1F092E117BF5}" type="datetime1">
              <a:rPr lang="ru-RU" smtClean="0"/>
              <a:pPr>
                <a:defRPr/>
              </a:pPr>
              <a:t>13.02.2026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Лыкова И.В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DC2AC-6CB6-4C27-9305-6A4CE564CB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69B82B5-AB77-4EFB-97C3-8FB659AF4CE0}" type="datetime1">
              <a:rPr lang="ru-RU" smtClean="0"/>
              <a:pPr>
                <a:defRPr/>
              </a:pPr>
              <a:t>13.02.2026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 smtClean="0"/>
              <a:t>Лыкова И.В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19DAD58-DA28-473B-B3DC-CC19EF998A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Documents and Settings\Aida\Рабочий стол\НОвая ГРАФИКА сборник\КАРТИНКИ СБОРНИК_ школьные\__Flo20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50" y="5715000"/>
            <a:ext cx="500063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H:\Documents and Settings\Aida\Рабочий стол\НОвая ГРАФИКА сборник\КАРТИНКИ СБОРНИК_ школьные\__Flo20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500" y="6000750"/>
            <a:ext cx="40957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6" descr="H:\Documents and Settings\Aida\Рабочий стол\НОвая ГРАФИКА сборник\КАРТИНКИ СБОРНИК_ школьные\__Flo15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72438" y="4929188"/>
            <a:ext cx="74295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7" descr="H:\Documents and Settings\Aida\Рабочий стол\НОвая ГРАФИКА сборник\КАРТИНКИ СБОРНИК_ школьные\__Flo15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0" y="5929313"/>
            <a:ext cx="514350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8" descr="H:\Documents and Settings\Aida\Рабочий стол\НОвая ГРАФИКА сборник\КАРТИНКИ СБОРНИК_ школьные\__Flo15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500063" y="5357813"/>
            <a:ext cx="77152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9" descr="H:\Documents and Settings\Aida\Рабочий стол\НОвая ГРАФИКА сборник\КАРТИНКИ СБОРНИК_ школьные\__SUN2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14313"/>
            <a:ext cx="57150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4143380"/>
            <a:ext cx="4000528" cy="2286016"/>
          </a:xfrm>
          <a:solidFill>
            <a:schemeClr val="lt1">
              <a:alpha val="8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/>
              <a:t>Семья – хранители традиций</a:t>
            </a:r>
            <a:endParaRPr lang="ru-RU" b="1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5652120" y="6345988"/>
            <a:ext cx="3163268" cy="365390"/>
          </a:xfrm>
          <a:prstGeom prst="rect">
            <a:avLst/>
          </a:prstGeom>
          <a:solidFill>
            <a:schemeClr val="lt1">
              <a:alpha val="85000"/>
            </a:schemeClr>
          </a:solidFill>
          <a:ln w="25400" cap="flat" cmpd="sng" algn="ctr">
            <a:solidFill>
              <a:schemeClr val="accent2"/>
            </a:solidFill>
            <a:prstDash val="solid"/>
            <a:miter lim="800000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475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b="1" dirty="0" err="1" smtClean="0"/>
              <a:t>Гарафиева</a:t>
            </a:r>
            <a:r>
              <a:rPr lang="ru-RU" b="1" dirty="0" smtClean="0"/>
              <a:t> Кира 5 лет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16667" t="1" r="16667" b="-3742"/>
          <a:stretch/>
        </p:blipFill>
        <p:spPr>
          <a:xfrm>
            <a:off x="677491" y="5105563"/>
            <a:ext cx="1739740" cy="1485629"/>
          </a:xfrm>
          <a:prstGeom prst="rect">
            <a:avLst/>
          </a:prstGeom>
        </p:spPr>
      </p:pic>
      <p:sp>
        <p:nvSpPr>
          <p:cNvPr id="13" name="Объект 4"/>
          <p:cNvSpPr txBox="1">
            <a:spLocks/>
          </p:cNvSpPr>
          <p:nvPr/>
        </p:nvSpPr>
        <p:spPr bwMode="auto">
          <a:xfrm>
            <a:off x="1259632" y="332656"/>
            <a:ext cx="6272863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dirty="0" smtClean="0"/>
              <a:t>Мне очень нравится заниматься большим теннисом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27784" y="5534144"/>
            <a:ext cx="5184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Font typeface="Arial" charset="0"/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Мечтаю о том, что и у меня когда-нибудь будет столько же, а может и больше кубков и грамот как у моей прабабушки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505" y="1481904"/>
            <a:ext cx="2191314" cy="28860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r="-4495" b="30026"/>
          <a:stretch/>
        </p:blipFill>
        <p:spPr>
          <a:xfrm rot="20373828">
            <a:off x="683568" y="1313058"/>
            <a:ext cx="2016224" cy="1800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8664" t="17755" r="12797" b="12296"/>
          <a:stretch/>
        </p:blipFill>
        <p:spPr>
          <a:xfrm>
            <a:off x="1189149" y="2924944"/>
            <a:ext cx="1550924" cy="21806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t="21962" b="30060"/>
          <a:stretch/>
        </p:blipFill>
        <p:spPr>
          <a:xfrm rot="1184304">
            <a:off x="6629688" y="1299531"/>
            <a:ext cx="1811214" cy="18852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8184" y="2924944"/>
            <a:ext cx="1733360" cy="252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7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бъект 4"/>
          <p:cNvSpPr txBox="1">
            <a:spLocks/>
          </p:cNvSpPr>
          <p:nvPr/>
        </p:nvSpPr>
        <p:spPr bwMode="auto">
          <a:xfrm>
            <a:off x="467544" y="332656"/>
            <a:ext cx="7776864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dirty="0" smtClean="0"/>
              <a:t>У нашей семь еще нет герба, но есть очень ценный символ нашей семьи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83768" y="5835666"/>
            <a:ext cx="5184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Font typeface="Arial" charset="0"/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всегда и везде вместе. Никогда не расстаемся как эти птички.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21189" y="4114551"/>
            <a:ext cx="5184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Font typeface="Arial" charset="0"/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птички неразлучники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14879">
            <a:off x="629614" y="1942193"/>
            <a:ext cx="2624407" cy="16855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8853">
            <a:off x="5841861" y="1919778"/>
            <a:ext cx="2743625" cy="17591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t="8899" b="9065"/>
          <a:stretch/>
        </p:blipFill>
        <p:spPr>
          <a:xfrm>
            <a:off x="3294046" y="1355998"/>
            <a:ext cx="2518702" cy="27550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7963"/>
          <a:stretch/>
        </p:blipFill>
        <p:spPr>
          <a:xfrm>
            <a:off x="3915007" y="4560253"/>
            <a:ext cx="1396939" cy="125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07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16667" t="1" r="16667" b="-3742"/>
          <a:stretch/>
        </p:blipFill>
        <p:spPr>
          <a:xfrm>
            <a:off x="696150" y="5105563"/>
            <a:ext cx="1739740" cy="1485629"/>
          </a:xfrm>
          <a:prstGeom prst="rect">
            <a:avLst/>
          </a:prstGeom>
        </p:spPr>
      </p:pic>
      <p:sp>
        <p:nvSpPr>
          <p:cNvPr id="13" name="Объект 4"/>
          <p:cNvSpPr txBox="1">
            <a:spLocks/>
          </p:cNvSpPr>
          <p:nvPr/>
        </p:nvSpPr>
        <p:spPr bwMode="auto">
          <a:xfrm>
            <a:off x="1259632" y="332656"/>
            <a:ext cx="6272863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dirty="0" smtClean="0"/>
              <a:t>Семья – хранители традиций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27784" y="5525211"/>
            <a:ext cx="5328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Font typeface="Arial" charset="0"/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Традиции сближают семью, делают ее настоящей крепостью, где каждый чувствует себя защищенно.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665" t="15537" r="9081" b="7157"/>
          <a:stretch/>
        </p:blipFill>
        <p:spPr>
          <a:xfrm rot="738138">
            <a:off x="3571661" y="1826892"/>
            <a:ext cx="4919436" cy="33067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780" y="1328345"/>
            <a:ext cx="2691092" cy="358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06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332656"/>
            <a:ext cx="4989240" cy="576064"/>
          </a:xfrm>
        </p:spPr>
        <p:txBody>
          <a:bodyPr/>
          <a:lstStyle/>
          <a:p>
            <a:r>
              <a:rPr lang="ru-RU" dirty="0" smtClean="0"/>
              <a:t>Что такое семья?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056581"/>
            <a:ext cx="4608512" cy="446065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 – это группа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людей, состоящая из родителей, детей, внуков и близких родственников, живущих вместе. 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Благополучная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родственников, дружная и сплоченная общими интересами.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1056581"/>
            <a:ext cx="3419400" cy="501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332656"/>
            <a:ext cx="4989240" cy="576064"/>
          </a:xfrm>
        </p:spPr>
        <p:txBody>
          <a:bodyPr/>
          <a:lstStyle/>
          <a:p>
            <a:r>
              <a:rPr lang="ru-RU" dirty="0" smtClean="0"/>
              <a:t>В семье…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8064896" cy="2012379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складываются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представления ребенка 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добре и зле,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порядочности,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уважительном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материальным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духовным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ценностям, а так же формируются ценности семьи.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3573016"/>
            <a:ext cx="4248472" cy="223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7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97557"/>
            <a:ext cx="8229600" cy="2175459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  обычные принятые в семье нормы, манеры  поведения, обычаи и взгляды, которые передаются из поколения в поколение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3573016"/>
            <a:ext cx="3746167" cy="2448272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Семейные традиции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151216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	Нашей семье в этом году исполнится 6 лет. За это время у нас появилось двое замечательных дочек.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2344317"/>
            <a:ext cx="2491519" cy="3312368"/>
          </a:xfrm>
          <a:prstGeom prst="rect">
            <a:avLst/>
          </a:prstGeom>
        </p:spPr>
      </p:pic>
      <p:sp>
        <p:nvSpPr>
          <p:cNvPr id="8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dirty="0" smtClean="0"/>
              <a:t>Наша семья</a:t>
            </a:r>
            <a:endParaRPr lang="ru-RU" dirty="0"/>
          </a:p>
        </p:txBody>
      </p:sp>
      <p:sp>
        <p:nvSpPr>
          <p:cNvPr id="10" name="Объект 4"/>
          <p:cNvSpPr txBox="1">
            <a:spLocks/>
          </p:cNvSpPr>
          <p:nvPr/>
        </p:nvSpPr>
        <p:spPr bwMode="auto">
          <a:xfrm>
            <a:off x="1709356" y="5296645"/>
            <a:ext cx="280831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ru-RU" dirty="0" smtClean="0"/>
              <a:t>	</a:t>
            </a:r>
            <a:r>
              <a:rPr lang="ru-RU" sz="2400" dirty="0" smtClean="0"/>
              <a:t>Кира и </a:t>
            </a:r>
            <a:r>
              <a:rPr lang="ru-RU" sz="2400" dirty="0" err="1" smtClean="0"/>
              <a:t>Мия</a:t>
            </a:r>
            <a:endParaRPr lang="ru-RU" sz="2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16667" t="1" r="16667" b="-3742"/>
          <a:stretch/>
        </p:blipFill>
        <p:spPr>
          <a:xfrm>
            <a:off x="4289851" y="3219075"/>
            <a:ext cx="1695940" cy="15372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17721" t="23418" r="11394" b="10127"/>
          <a:stretch/>
        </p:blipFill>
        <p:spPr>
          <a:xfrm rot="20947598">
            <a:off x="2177408" y="2890665"/>
            <a:ext cx="1872208" cy="2340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5"/>
          <p:cNvSpPr>
            <a:spLocks noGrp="1"/>
          </p:cNvSpPr>
          <p:nvPr>
            <p:ph type="title"/>
          </p:nvPr>
        </p:nvSpPr>
        <p:spPr>
          <a:xfrm>
            <a:off x="1004392" y="29750"/>
            <a:ext cx="6933456" cy="1143000"/>
          </a:xfrm>
        </p:spPr>
        <p:txBody>
          <a:bodyPr/>
          <a:lstStyle/>
          <a:p>
            <a:r>
              <a:rPr lang="ru-RU" dirty="0" smtClean="0"/>
              <a:t>Традиции нашей семьи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16667" t="1" r="16667" b="-3742"/>
          <a:stretch/>
        </p:blipFill>
        <p:spPr>
          <a:xfrm>
            <a:off x="7740352" y="3850581"/>
            <a:ext cx="1080832" cy="97970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19840">
            <a:off x="722491" y="1173188"/>
            <a:ext cx="1636224" cy="218163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34019">
            <a:off x="6725452" y="1172560"/>
            <a:ext cx="1623637" cy="21648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5228" y="2424308"/>
            <a:ext cx="1745213" cy="23269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46588">
            <a:off x="2374563" y="1161539"/>
            <a:ext cx="1667257" cy="22230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/>
          <a:srcRect l="-572" t="14867" r="-1567" b="30651"/>
          <a:stretch/>
        </p:blipFill>
        <p:spPr>
          <a:xfrm>
            <a:off x="1312878" y="3100211"/>
            <a:ext cx="2352579" cy="16732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402096">
            <a:off x="5439392" y="1091356"/>
            <a:ext cx="1471080" cy="2168988"/>
          </a:xfrm>
          <a:prstGeom prst="rect">
            <a:avLst/>
          </a:prstGeom>
        </p:spPr>
      </p:pic>
      <p:sp>
        <p:nvSpPr>
          <p:cNvPr id="12" name="Объект 4"/>
          <p:cNvSpPr txBox="1">
            <a:spLocks/>
          </p:cNvSpPr>
          <p:nvPr/>
        </p:nvSpPr>
        <p:spPr bwMode="auto">
          <a:xfrm>
            <a:off x="2138206" y="5212726"/>
            <a:ext cx="6272863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dirty="0" smtClean="0"/>
              <a:t>Много времени проводим на природе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/>
          <a:srcRect l="22698" t="8853" r="11597" b="12302"/>
          <a:stretch/>
        </p:blipFill>
        <p:spPr>
          <a:xfrm>
            <a:off x="6204022" y="2545723"/>
            <a:ext cx="1392314" cy="222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16667" t="1" r="16667" b="-3742"/>
          <a:stretch/>
        </p:blipFill>
        <p:spPr>
          <a:xfrm>
            <a:off x="3649348" y="4770876"/>
            <a:ext cx="1695940" cy="1537258"/>
          </a:xfrm>
          <a:prstGeom prst="rect">
            <a:avLst/>
          </a:prstGeom>
        </p:spPr>
      </p:pic>
      <p:sp>
        <p:nvSpPr>
          <p:cNvPr id="13" name="Объект 4"/>
          <p:cNvSpPr txBox="1">
            <a:spLocks/>
          </p:cNvSpPr>
          <p:nvPr/>
        </p:nvSpPr>
        <p:spPr bwMode="auto">
          <a:xfrm>
            <a:off x="1360886" y="315754"/>
            <a:ext cx="6272863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dirty="0" smtClean="0"/>
              <a:t>Мы очень творческая семья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6730">
            <a:off x="6292162" y="1152114"/>
            <a:ext cx="1719179" cy="229223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523227">
            <a:off x="938248" y="1184574"/>
            <a:ext cx="1908840" cy="25451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5354" y="1268760"/>
            <a:ext cx="2208391" cy="294452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0525" y="3411187"/>
            <a:ext cx="2213356" cy="295114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/>
          <a:srcRect l="-1" r="-5839" b="29547"/>
          <a:stretch/>
        </p:blipFill>
        <p:spPr>
          <a:xfrm>
            <a:off x="820405" y="3465382"/>
            <a:ext cx="2402163" cy="284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2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16667" t="1" r="16667" b="-3742"/>
          <a:stretch/>
        </p:blipFill>
        <p:spPr>
          <a:xfrm>
            <a:off x="611560" y="5013176"/>
            <a:ext cx="1800200" cy="1537258"/>
          </a:xfrm>
          <a:prstGeom prst="rect">
            <a:avLst/>
          </a:prstGeom>
        </p:spPr>
      </p:pic>
      <p:sp>
        <p:nvSpPr>
          <p:cNvPr id="13" name="Объект 4"/>
          <p:cNvSpPr txBox="1">
            <a:spLocks/>
          </p:cNvSpPr>
          <p:nvPr/>
        </p:nvSpPr>
        <p:spPr bwMode="auto">
          <a:xfrm>
            <a:off x="1259632" y="332656"/>
            <a:ext cx="6272863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dirty="0" smtClean="0"/>
              <a:t>Главная семейная традиция зародилась в нашей семье четыре поколения назад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18494">
            <a:off x="5583080" y="1810146"/>
            <a:ext cx="2782797" cy="3669410"/>
          </a:xfrm>
          <a:prstGeom prst="rect">
            <a:avLst/>
          </a:prstGeom>
        </p:spPr>
      </p:pic>
      <p:sp>
        <p:nvSpPr>
          <p:cNvPr id="12" name="Объект 4"/>
          <p:cNvSpPr txBox="1">
            <a:spLocks/>
          </p:cNvSpPr>
          <p:nvPr/>
        </p:nvSpPr>
        <p:spPr bwMode="auto">
          <a:xfrm>
            <a:off x="251520" y="2672916"/>
            <a:ext cx="6272863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55776" y="562611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buFont typeface="Arial" charset="0"/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к большому теннису началась с моей прабабушки Ольги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Александровны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662" y="1916833"/>
            <a:ext cx="4178120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5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16667" t="1" r="16667" b="-3742"/>
          <a:stretch/>
        </p:blipFill>
        <p:spPr>
          <a:xfrm>
            <a:off x="611560" y="5013176"/>
            <a:ext cx="1800200" cy="1537258"/>
          </a:xfrm>
          <a:prstGeom prst="rect">
            <a:avLst/>
          </a:prstGeom>
        </p:spPr>
      </p:pic>
      <p:sp>
        <p:nvSpPr>
          <p:cNvPr id="13" name="Объект 4"/>
          <p:cNvSpPr txBox="1">
            <a:spLocks/>
          </p:cNvSpPr>
          <p:nvPr/>
        </p:nvSpPr>
        <p:spPr bwMode="auto">
          <a:xfrm>
            <a:off x="1259632" y="332656"/>
            <a:ext cx="6272863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dirty="0" smtClean="0"/>
              <a:t>Эстафету подхватили…</a:t>
            </a:r>
            <a:endParaRPr lang="ru-RU" dirty="0"/>
          </a:p>
        </p:txBody>
      </p:sp>
      <p:sp>
        <p:nvSpPr>
          <p:cNvPr id="12" name="Объект 4"/>
          <p:cNvSpPr txBox="1">
            <a:spLocks/>
          </p:cNvSpPr>
          <p:nvPr/>
        </p:nvSpPr>
        <p:spPr bwMode="auto">
          <a:xfrm>
            <a:off x="251520" y="2672916"/>
            <a:ext cx="6272863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27784" y="5534144"/>
            <a:ext cx="5184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Font typeface="Arial" charset="0"/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к большому теннису началась с моей прабабушки Ольги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Александровны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43175">
            <a:off x="778909" y="1018426"/>
            <a:ext cx="1880136" cy="24922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357" y="1196328"/>
            <a:ext cx="2136913" cy="28409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76830">
            <a:off x="6337769" y="1031813"/>
            <a:ext cx="1952518" cy="2557951"/>
          </a:xfrm>
          <a:prstGeom prst="rect">
            <a:avLst/>
          </a:prstGeom>
        </p:spPr>
      </p:pic>
      <p:sp>
        <p:nvSpPr>
          <p:cNvPr id="14" name="Объект 4"/>
          <p:cNvSpPr txBox="1">
            <a:spLocks/>
          </p:cNvSpPr>
          <p:nvPr/>
        </p:nvSpPr>
        <p:spPr bwMode="auto">
          <a:xfrm rot="20291061">
            <a:off x="1102814" y="3434258"/>
            <a:ext cx="2267977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dirty="0" smtClean="0"/>
              <a:t>Мама</a:t>
            </a:r>
            <a:endParaRPr lang="ru-RU" dirty="0"/>
          </a:p>
        </p:txBody>
      </p:sp>
      <p:sp>
        <p:nvSpPr>
          <p:cNvPr id="15" name="Объект 4"/>
          <p:cNvSpPr txBox="1">
            <a:spLocks/>
          </p:cNvSpPr>
          <p:nvPr/>
        </p:nvSpPr>
        <p:spPr bwMode="auto">
          <a:xfrm>
            <a:off x="3923928" y="4037263"/>
            <a:ext cx="1443116" cy="648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dirty="0" smtClean="0"/>
              <a:t>Папа</a:t>
            </a:r>
            <a:endParaRPr lang="ru-RU" dirty="0"/>
          </a:p>
        </p:txBody>
      </p:sp>
      <p:sp>
        <p:nvSpPr>
          <p:cNvPr id="16" name="Объект 4"/>
          <p:cNvSpPr txBox="1">
            <a:spLocks/>
          </p:cNvSpPr>
          <p:nvPr/>
        </p:nvSpPr>
        <p:spPr bwMode="auto">
          <a:xfrm rot="1249325">
            <a:off x="5662918" y="3473426"/>
            <a:ext cx="2454808" cy="5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dirty="0" smtClean="0"/>
              <a:t>И конечно я </a:t>
            </a:r>
          </a:p>
          <a:p>
            <a:pPr marL="0" indent="0" algn="ctr">
              <a:buFont typeface="Arial" charset="0"/>
              <a:buNone/>
            </a:pPr>
            <a:r>
              <a:rPr lang="ru-RU" dirty="0" smtClean="0"/>
              <a:t>Кира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972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аздник детский 2">
  <a:themeElements>
    <a:clrScheme name="Другая 49">
      <a:dk1>
        <a:srgbClr val="8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Праздник детский 2</Template>
  <TotalTime>254</TotalTime>
  <Words>234</Words>
  <Application>Microsoft Office PowerPoint</Application>
  <PresentationFormat>Экран (4:3)</PresentationFormat>
  <Paragraphs>32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Праздник детский 2</vt:lpstr>
      <vt:lpstr>Семья – хранители традиций</vt:lpstr>
      <vt:lpstr>Что такое семья?</vt:lpstr>
      <vt:lpstr>В семье…</vt:lpstr>
      <vt:lpstr>Семейные традиции</vt:lpstr>
      <vt:lpstr>Наша семья</vt:lpstr>
      <vt:lpstr>Традиции нашей семьи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Семейные ценности в современном обществе</dc:title>
  <dc:creator>Майкл</dc:creator>
  <dc:description>http://aida.ucoz.ru</dc:description>
  <cp:lastModifiedBy>RePack by Diakov</cp:lastModifiedBy>
  <cp:revision>37</cp:revision>
  <dcterms:created xsi:type="dcterms:W3CDTF">2010-11-22T12:11:19Z</dcterms:created>
  <dcterms:modified xsi:type="dcterms:W3CDTF">2026-02-13T18:36:36Z</dcterms:modified>
  <cp:category>шаблоны к Powerpoint</cp:category>
</cp:coreProperties>
</file>