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ee7aade-7338-5170-a266-7735b70d3bc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Филиал МБДОУ - детского сада «Детство»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детский сад № 318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643182"/>
            <a:ext cx="6400800" cy="38576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компенсирующего вида «Тере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мок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Воспитанники: 5-6 лет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Месилова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Ольга Николаевна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ee7aade-7338-5170-a266-7735b70d3bc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500042"/>
            <a:ext cx="814393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создание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условий для формирования представлений о красоте пейзажа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повышать уровень развития детей в художественном творчестве, используя нетрадиционные техники рисования;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развивать интерес к пейзажной живописи, использовать линию горизонта, линейный план  (близко- далеко);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-развивать творческие  способности  и  творческое воображение;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-формировать нравственные качества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игровая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коммуникативная, изобразительная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Формы организации: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фронтальная, индивидуальная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Формы реализации детских видов деятельности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дидактическая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игра, беседа, изготовление продукта детского творчества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Работа проводилась в три этапа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ee7aade-7338-5170-a266-7735b70d3bc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500042"/>
            <a:ext cx="74295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 этап: «Знакомство с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пейзажом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250211_1111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714488"/>
            <a:ext cx="3428992" cy="2571744"/>
          </a:xfrm>
          <a:prstGeom prst="rect">
            <a:avLst/>
          </a:prstGeom>
        </p:spPr>
      </p:pic>
      <p:pic>
        <p:nvPicPr>
          <p:cNvPr id="5" name="Рисунок 4" descr="20250211_1111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3214686"/>
            <a:ext cx="4214810" cy="31611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ee7aade-7338-5170-a266-7735b70d3bc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-20241101-WA00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571480"/>
            <a:ext cx="3571882" cy="4762509"/>
          </a:xfrm>
          <a:prstGeom prst="rect">
            <a:avLst/>
          </a:prstGeom>
        </p:spPr>
      </p:pic>
      <p:pic>
        <p:nvPicPr>
          <p:cNvPr id="5" name="Рисунок 4" descr="tempFileForShare_20250214-1548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1571612"/>
            <a:ext cx="3719163" cy="46902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ee7aade-7338-5170-a266-7735b70d3bc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642918"/>
            <a:ext cx="65008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 этап: «Самостоятельное творчество»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creenshot_20250214-151134_Phot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571612"/>
            <a:ext cx="3274827" cy="4385711"/>
          </a:xfrm>
          <a:prstGeom prst="rect">
            <a:avLst/>
          </a:prstGeom>
        </p:spPr>
      </p:pic>
      <p:pic>
        <p:nvPicPr>
          <p:cNvPr id="5" name="Рисунок 4" descr="Screenshot_20250214-151146_Phot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4541054" y="1388244"/>
            <a:ext cx="3511451" cy="47354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ee7aade-7338-5170-a266-7735b70d3bc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20250213_0936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428604"/>
            <a:ext cx="3619525" cy="2714644"/>
          </a:xfrm>
          <a:prstGeom prst="rect">
            <a:avLst/>
          </a:prstGeom>
        </p:spPr>
      </p:pic>
      <p:pic>
        <p:nvPicPr>
          <p:cNvPr id="4" name="Рисунок 3" descr="20250213_0936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428604"/>
            <a:ext cx="3571868" cy="2678901"/>
          </a:xfrm>
          <a:prstGeom prst="rect">
            <a:avLst/>
          </a:prstGeom>
        </p:spPr>
      </p:pic>
      <p:pic>
        <p:nvPicPr>
          <p:cNvPr id="5" name="Рисунок 4" descr="20250213_0935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3571876"/>
            <a:ext cx="3643306" cy="2732480"/>
          </a:xfrm>
          <a:prstGeom prst="rect">
            <a:avLst/>
          </a:prstGeom>
        </p:spPr>
      </p:pic>
      <p:pic>
        <p:nvPicPr>
          <p:cNvPr id="6" name="Рисунок 5" descr="IMG-20241120-WA00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4876" y="3571876"/>
            <a:ext cx="3524274" cy="264320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ee7aade-7338-5170-a266-7735b70d3bc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828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285728"/>
            <a:ext cx="52149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 этап: «Коллективная работа»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250214_1521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1142984"/>
            <a:ext cx="5857884" cy="4393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7290" y="5643578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работа: Работа выполнена с помощью педагога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ee7aade-7338-5170-a266-7735b70d3bc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Screenshot_20250214-151119_Phot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391898" y="-177376"/>
            <a:ext cx="4574494" cy="65008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28794" y="5572140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работа: Выполнена детьми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96</Words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Филиал МБДОУ - детского сада «Детство»   детский сад № 318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Филиал МБДОУ - детского сада «Детство»   детский сад № 318</dc:title>
  <cp:lastModifiedBy>о</cp:lastModifiedBy>
  <cp:revision>4</cp:revision>
  <dcterms:modified xsi:type="dcterms:W3CDTF">2025-02-14T11:02:37Z</dcterms:modified>
</cp:coreProperties>
</file>