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16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4ee7aade-7338-5170-a266-7735b70d3bc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428604"/>
            <a:ext cx="7772400" cy="1470025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Филиал МБДОУ - детского сада «Детство»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детский сад № 318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0166" y="2643182"/>
            <a:ext cx="6400800" cy="385765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Группа компенсирующего вида «Тере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мок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Воспитанники: 5-6 лет</a:t>
            </a:r>
          </a:p>
          <a:p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Воспитатель: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Месилова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Ольга Николаевна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ee7aade-7338-5170-a266-7735b70d3bc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00034" y="500042"/>
            <a:ext cx="8143932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err="1" smtClean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создание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условий для формирования представлений о красоте пейзажа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повышать уровень развития детей в художественном творчестве, используя нетрадиционные техники рисования;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развивать интерес к пейзажной живописи, использовать линию горизонта, линейный план  (близко- далеко);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-развивать творческие  способности  и  творческое воображение;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-формировать нравственные качества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Виды </a:t>
            </a: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деятельности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игровая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коммуникативная, изобразительная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Формы организации: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фронтальная, индивидуальная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Формы реализации детских видов деятельности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дидактическая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игра, беседа, изготовление продукта детского творчества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Работа проводилась в три этапа</a:t>
            </a:r>
            <a:endParaRPr lang="ru-RU" sz="2000" b="1" u="sng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ee7aade-7338-5170-a266-7735b70d3bc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472" y="500042"/>
            <a:ext cx="742955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 этап: «Знакомство с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пейзажом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20250211_11114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910" y="1714488"/>
            <a:ext cx="3428992" cy="2571744"/>
          </a:xfrm>
          <a:prstGeom prst="rect">
            <a:avLst/>
          </a:prstGeom>
        </p:spPr>
      </p:pic>
      <p:pic>
        <p:nvPicPr>
          <p:cNvPr id="5" name="Рисунок 4" descr="20250211_11113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57686" y="3214686"/>
            <a:ext cx="4214810" cy="316110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ee7aade-7338-5170-a266-7735b70d3bc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-20241101-WA009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48" y="571480"/>
            <a:ext cx="3571882" cy="4762509"/>
          </a:xfrm>
          <a:prstGeom prst="rect">
            <a:avLst/>
          </a:prstGeom>
        </p:spPr>
      </p:pic>
      <p:pic>
        <p:nvPicPr>
          <p:cNvPr id="5" name="Рисунок 4" descr="tempFileForShare_20250214-15480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29190" y="1571612"/>
            <a:ext cx="3719163" cy="469027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ee7aade-7338-5170-a266-7735b70d3bc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0034" y="642918"/>
            <a:ext cx="650085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 этап: «Самостоятельное творчество»</a:t>
            </a: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Screenshot_20250214-151134_Photo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34" y="1571612"/>
            <a:ext cx="3274827" cy="4385711"/>
          </a:xfrm>
          <a:prstGeom prst="rect">
            <a:avLst/>
          </a:prstGeom>
        </p:spPr>
      </p:pic>
      <p:pic>
        <p:nvPicPr>
          <p:cNvPr id="5" name="Рисунок 4" descr="Screenshot_20250214-151146_Photo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4541054" y="1388244"/>
            <a:ext cx="3511451" cy="473544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ee7aade-7338-5170-a266-7735b70d3bc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20250213_09363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472" y="428604"/>
            <a:ext cx="3619525" cy="2714644"/>
          </a:xfrm>
          <a:prstGeom prst="rect">
            <a:avLst/>
          </a:prstGeom>
        </p:spPr>
      </p:pic>
      <p:pic>
        <p:nvPicPr>
          <p:cNvPr id="4" name="Рисунок 3" descr="20250213_09360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4876" y="428604"/>
            <a:ext cx="3571868" cy="2678901"/>
          </a:xfrm>
          <a:prstGeom prst="rect">
            <a:avLst/>
          </a:prstGeom>
        </p:spPr>
      </p:pic>
      <p:pic>
        <p:nvPicPr>
          <p:cNvPr id="5" name="Рисунок 4" descr="20250213_09354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1472" y="3571876"/>
            <a:ext cx="3643306" cy="2732480"/>
          </a:xfrm>
          <a:prstGeom prst="rect">
            <a:avLst/>
          </a:prstGeom>
        </p:spPr>
      </p:pic>
      <p:pic>
        <p:nvPicPr>
          <p:cNvPr id="6" name="Рисунок 5" descr="IMG-20241120-WA002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714876" y="3571876"/>
            <a:ext cx="3524274" cy="264320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ee7aade-7338-5170-a266-7735b70d3bc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35828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7158" y="285728"/>
            <a:ext cx="52149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3 этап: «Коллективная работа»</a:t>
            </a: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20250214_15210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00166" y="1142984"/>
            <a:ext cx="5857884" cy="43934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57290" y="5643578"/>
            <a:ext cx="5857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 работа: Работа выполнена с помощью педагога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ee7aade-7338-5170-a266-7735b70d3bc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Screenshot_20250214-151119_Photo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391898" y="-177376"/>
            <a:ext cx="4574494" cy="650083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28794" y="5572140"/>
            <a:ext cx="5786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 работа: Выполнена детьми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96</Words>
  <PresentationFormat>Экран (4:3)</PresentationFormat>
  <Paragraphs>28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Филиал МБДОУ - детского сада «Детство»   детский сад № 318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Филиал МБДОУ - детского сада «Детство»   детский сад № 318</dc:title>
  <cp:lastModifiedBy>о</cp:lastModifiedBy>
  <cp:revision>4</cp:revision>
  <dcterms:modified xsi:type="dcterms:W3CDTF">2025-02-14T11:02:37Z</dcterms:modified>
</cp:coreProperties>
</file>