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1pPr>
    <a:lvl2pPr marL="356870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2pPr>
    <a:lvl3pPr marL="713105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3pPr>
    <a:lvl4pPr marL="1069975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4pPr>
    <a:lvl5pPr marL="1426210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6pPr>
    <a:lvl7pPr marL="2139950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7pPr>
    <a:lvl8pPr marL="2496185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8pPr>
    <a:lvl9pPr marL="2853055" algn="l" defTabSz="713105" rtl="0" eaLnBrk="1" latinLnBrk="0" hangingPunct="1">
      <a:defRPr sz="1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6DA6-1CA4-481F-A3B7-35BD3A41D581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A5DD-6EA5-43CA-A09C-8E7C4E9F0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6DA6-1CA4-481F-A3B7-35BD3A41D581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A5DD-6EA5-43CA-A09C-8E7C4E9F0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6DA6-1CA4-481F-A3B7-35BD3A41D581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A5DD-6EA5-43CA-A09C-8E7C4E9F0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6DA6-1CA4-481F-A3B7-35BD3A41D581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A5DD-6EA5-43CA-A09C-8E7C4E9F0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6DA6-1CA4-481F-A3B7-35BD3A41D581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A5DD-6EA5-43CA-A09C-8E7C4E9F0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6DA6-1CA4-481F-A3B7-35BD3A41D581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A5DD-6EA5-43CA-A09C-8E7C4E9F0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6DA6-1CA4-481F-A3B7-35BD3A41D581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A5DD-6EA5-43CA-A09C-8E7C4E9F0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6DA6-1CA4-481F-A3B7-35BD3A41D581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A5DD-6EA5-43CA-A09C-8E7C4E9F0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6DA6-1CA4-481F-A3B7-35BD3A41D581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A5DD-6EA5-43CA-A09C-8E7C4E9F0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6DA6-1CA4-481F-A3B7-35BD3A41D581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A5DD-6EA5-43CA-A09C-8E7C4E9F0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6DA6-1CA4-481F-A3B7-35BD3A41D581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DA5DD-6EA5-43CA-A09C-8E7C4E9F0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56DA6-1CA4-481F-A3B7-35BD3A41D581}" type="datetimeFigureOut">
              <a:rPr lang="ru-RU" smtClean="0"/>
              <a:pPr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DA5DD-6EA5-43CA-A09C-8E7C4E9F0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28000"/>
                    </a14:imgEffect>
                    <a14:imgEffect>
                      <a14:sharpenSoften amount="-2000"/>
                    </a14:imgEffect>
                  </a14:imgLayer>
                </a14:imgProps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6914" y="235132"/>
            <a:ext cx="6400800" cy="162850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Филиал Муниципального бюджетного дошкольного образовательного учреждения –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детского сада «Детство» детский сад № 318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2220686"/>
            <a:ext cx="5669280" cy="1086718"/>
          </a:xfrm>
        </p:spPr>
        <p:txBody>
          <a:bodyPr>
            <a:normAutofit fontScale="92500"/>
          </a:bodyPr>
          <a:lstStyle/>
          <a:p>
            <a:r>
              <a:rPr lang="ru-RU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«Зимний пейзаж»</a:t>
            </a:r>
          </a:p>
          <a:p>
            <a:endParaRPr lang="ru-RU" sz="228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8057" y="5547456"/>
            <a:ext cx="3770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Батова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Николаевна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4594" y="3470933"/>
            <a:ext cx="2153893" cy="15220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0299" y="3470933"/>
            <a:ext cx="2379606" cy="15023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2903" y="313509"/>
            <a:ext cx="4023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Актуальность и новизна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599" y="984070"/>
            <a:ext cx="812509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Актуальность и новизна рисования зимнего пейзажа с использованием нетрадиционной техники (манки) с детьми дошкольного возраста проявляются в нескольких аспектах:</a:t>
            </a:r>
          </a:p>
          <a:p>
            <a:pPr algn="just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*Развитие творческих способностей*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Использование манки как материала для рисования стимулирует детское воображение и креативность, позволяя детям создавать уникальные и оригинальные произведения искусства.</a:t>
            </a:r>
          </a:p>
          <a:p>
            <a:pPr algn="just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*Сенсорное развитие*: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с манкой обогащает сенсорный опыт детей, позволяя им исследовать текстуры, цвета и формы. Это важно для общего развития и восприятия мира.</a:t>
            </a:r>
          </a:p>
          <a:p>
            <a:pPr algn="just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*Интеграция тематики*: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Зимний пейзаж как тема позволяет детям познакомиться с природой, изменениями в окружающем мире и сезонными явлениями, что стимулирует их познавательную активность. </a:t>
            </a:r>
          </a:p>
          <a:p>
            <a:pPr algn="just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*Социальные навыки*: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Совместное рисование манкой способствует взаимодействию между детьми, развитию навыков общения и сотрудничества, что важно в дошкольном возрасте. </a:t>
            </a:r>
          </a:p>
          <a:p>
            <a:pPr algn="just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*Доступность и безопасность*: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Манка является безопасным и доступным материалом, что позволяет легко организовать занятия в детском саду без необходимости в сложных инструментах или расходных материалах.</a:t>
            </a:r>
          </a:p>
          <a:p>
            <a:pPr algn="just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*Нестандартный подход*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Применение нетрадиционных техник в рисовании помогает расширить горизонты восприятия искусства у детей, формируя у них интерес к другим видам творчества.</a:t>
            </a:r>
          </a:p>
          <a:p>
            <a:pPr algn="just"/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Таким образом, рисование зимнего пейзажа с использованием манки является актуальным и современным способом вовлечения детей дошкольного возраста в творческий процесс, способствующим их всестороннему развитию.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2377" y="1140823"/>
            <a:ext cx="666205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			Цель и задачи</a:t>
            </a:r>
          </a:p>
          <a:p>
            <a:endParaRPr lang="ru-RU" sz="2000" dirty="0" smtClean="0"/>
          </a:p>
          <a:p>
            <a:r>
              <a:rPr lang="ru-RU" sz="2000" b="1" dirty="0" smtClean="0"/>
              <a:t>Цель:</a:t>
            </a:r>
            <a:r>
              <a:rPr lang="ru-RU" sz="2000" dirty="0" smtClean="0"/>
              <a:t> Познакомить детей с различными техниками рисования зимнего пейзажа.</a:t>
            </a:r>
          </a:p>
          <a:p>
            <a:endParaRPr lang="ru-RU" sz="2000" dirty="0" smtClean="0"/>
          </a:p>
          <a:p>
            <a:r>
              <a:rPr lang="ru-RU" sz="2000" b="1" dirty="0" smtClean="0"/>
              <a:t>Задачи: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Учить детей различать виды пейзажей и применять полученные знания на практике, используя соответствующий материал;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Развивать творческие способности, эстетический вкус; умение видеть красоту в окружающем мире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Воспитывать любовь к природе, окружающему миру и растениям родного края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183" y="413657"/>
            <a:ext cx="8064137" cy="594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Предварительная работа</a:t>
            </a:r>
          </a:p>
          <a:p>
            <a:endParaRPr lang="ru-RU" dirty="0" smtClean="0"/>
          </a:p>
          <a:p>
            <a:pPr algn="just"/>
            <a:r>
              <a:rPr lang="ru-RU" sz="1800" b="1" dirty="0"/>
              <a:t>*Обсуждение темы*: </a:t>
            </a:r>
            <a:r>
              <a:rPr lang="ru-RU" sz="1800" dirty="0"/>
              <a:t>Провести беседу с детьми о зиме, зимних пейзажах и связанных с ними явлениях. </a:t>
            </a:r>
          </a:p>
          <a:p>
            <a:pPr algn="just"/>
            <a:endParaRPr lang="ru-RU" sz="1800" b="1" dirty="0"/>
          </a:p>
          <a:p>
            <a:pPr algn="just"/>
            <a:r>
              <a:rPr lang="ru-RU" sz="1800" b="1" dirty="0"/>
              <a:t>*Наблюдения</a:t>
            </a:r>
            <a:r>
              <a:rPr lang="ru-RU" sz="1800" dirty="0"/>
              <a:t>*: Организовать экскурсию на улицу для наблюдения за зимним пейзажем. Дети могут делать заметки или зарисовки о том, что они видят, чтобы вдохновиться на рисование. 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b="1" dirty="0"/>
              <a:t>*Изучение материалов*: </a:t>
            </a:r>
            <a:r>
              <a:rPr lang="ru-RU" sz="1800" dirty="0"/>
              <a:t>Познакомить детей с манкой как материалом для рисования. </a:t>
            </a:r>
          </a:p>
          <a:p>
            <a:pPr algn="just"/>
            <a:endParaRPr lang="ru-RU" sz="1800" b="1" dirty="0"/>
          </a:p>
          <a:p>
            <a:pPr algn="just"/>
            <a:r>
              <a:rPr lang="ru-RU" sz="1800" b="1" dirty="0"/>
              <a:t>*Сбор идей*: </a:t>
            </a:r>
            <a:r>
              <a:rPr lang="ru-RU" sz="1800" dirty="0"/>
              <a:t>Мозговой штурм, на котором дети могут поделились своими идеями о том, как они видят зимний пейзаж. 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b="1" dirty="0"/>
              <a:t>*Создание эскизов*: </a:t>
            </a:r>
            <a:r>
              <a:rPr lang="ru-RU" sz="1800" dirty="0"/>
              <a:t>Дети изготовили предварительные эскизы своих зимних пейзажей на бумаге, используя карандаши или цветные мелки. 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b="1" dirty="0"/>
              <a:t>*Обсуждение техники*: </a:t>
            </a:r>
            <a:r>
              <a:rPr lang="ru-RU" sz="1800" dirty="0"/>
              <a:t>Практический показ работы с манкой в творческом процессе</a:t>
            </a:r>
          </a:p>
          <a:p>
            <a:pPr algn="just"/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8137" y="505097"/>
            <a:ext cx="523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Показ </a:t>
            </a:r>
            <a:r>
              <a:rPr lang="ru-RU" sz="2400" b="1" dirty="0"/>
              <a:t>иллюстративного материала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7320" y="2290638"/>
            <a:ext cx="2211977" cy="2947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286" y="2913602"/>
            <a:ext cx="2923611" cy="2194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73" y="3006875"/>
            <a:ext cx="2799325" cy="21008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177" y="574766"/>
            <a:ext cx="5547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Изготовление </a:t>
            </a:r>
            <a:r>
              <a:rPr lang="ru-RU" sz="2400" b="1" dirty="0"/>
              <a:t>своих макетов пейзажей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5962" y="1586701"/>
            <a:ext cx="3287611" cy="24672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229" y="1586701"/>
            <a:ext cx="3287612" cy="24672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0970" y="4402295"/>
            <a:ext cx="2821579" cy="21175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1783" y="4402295"/>
            <a:ext cx="2826058" cy="21208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50214_090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2836" y="426719"/>
            <a:ext cx="432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Совместная</a:t>
            </a:r>
            <a:r>
              <a:rPr lang="ru-RU" sz="2400" dirty="0" smtClean="0"/>
              <a:t> </a:t>
            </a:r>
            <a:r>
              <a:rPr lang="ru-RU" sz="2400" b="1" dirty="0"/>
              <a:t>работа</a:t>
            </a:r>
          </a:p>
        </p:txBody>
      </p:sp>
      <p:pic>
        <p:nvPicPr>
          <p:cNvPr id="3" name="Рисунок 2" descr="IMG_20250214_090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462" y="1007916"/>
            <a:ext cx="7439891" cy="55799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6618" y="3849189"/>
            <a:ext cx="504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363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Филиал Муниципального бюджетного дошкольного образовательного учреждения –  детского сада «Детство» детский сад № 318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о</cp:lastModifiedBy>
  <cp:revision>18</cp:revision>
  <dcterms:created xsi:type="dcterms:W3CDTF">2025-02-03T15:48:00Z</dcterms:created>
  <dcterms:modified xsi:type="dcterms:W3CDTF">2025-02-14T09:03:56Z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8C002A93D41544089BA1D3258957B098_12</vt:lpwstr>
  </property>
  <property fmtid="{D5CDD505-2E9C-101B-9397-08002B2CF9AE}" pid="3" name="KSOProductBuildVer">
    <vt:lpwstr>1049-12.2.0.19805</vt:lpwstr>
  </property>
</Properties>
</file>