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846" y="-5136"/>
            <a:ext cx="9150846" cy="686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534" y="2996952"/>
            <a:ext cx="8820472" cy="2265115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5400" b="1" cap="all" dirty="0" smtClean="0">
                <a:ln w="0"/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Опыты с воздухом </a:t>
            </a:r>
            <a:endParaRPr lang="ru-RU" sz="5400" b="1" cap="all" dirty="0">
              <a:ln w="0"/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96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2403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рассматривают пустые пакеты. Педагог спрашивает, что находится в пакете. Педагог незаметно надувает один пакет. Вновь спрашивает детей то в пакете.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надуть мешочки посмотреть виден ли воздух? Можно ли посмотреть через мешочек с воздухом?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педагог кидает свой пакет и спрашивает как кажется он легкий или тяжелый? 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везде вокруг нас.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прозрачный, невидимый, легкий.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4248472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Опыт «Что в пакете»</a:t>
            </a:r>
            <a:endParaRPr lang="ru-RU" b="1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познакомить детей с воздухом и его свойствами (прозрачный, легкий, невидимый)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180976"/>
            <a:ext cx="3851920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Материал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полиэтиленовые пакеты по количеству детей или воздушные шары (прозрачные)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30472" y="3996456"/>
            <a:ext cx="3175136" cy="286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2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348880"/>
            <a:ext cx="4248472" cy="4104456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  <a:t>писание:</a:t>
            </a:r>
          </a:p>
          <a:p>
            <a:pPr indent="0" algn="just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Детям дается задание, передвинуть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предметы без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рук. Как это возможно.</a:t>
            </a: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Педагог предлагает проверить какие предметы могут передвигаться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 помощью воздуха.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Детям предлагается подумать почему одни предметы могут передвигаться от воздуха, а другие нет.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  <a:t>Вывод: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подвести к тому что с помощью воздуха можно двигать предметы.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48680"/>
            <a:ext cx="4248472" cy="15841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«Невидимка»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убедиться в том, что с помощью воздуха можно двигать предметы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628800"/>
            <a:ext cx="4572000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монеты, перышко, карандаш, кубик, книгу.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3646" y="2681990"/>
            <a:ext cx="4174330" cy="388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48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4392488" cy="396044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предлагает детям взять два предмета и посмотреть как они будут падать.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детям предлагается сравнить какой из предметов упал быстрее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Подумать почему так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случилось.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дети затрудняются предложить описать предметы, какой лист упал быстрее почему?</a:t>
            </a: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не пропускающие воздух падают быстрее, а предметы которые дружат с воздухом падают медленнее.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04664"/>
            <a:ext cx="4248472" cy="12368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«друзья воздуха»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исследовать падение различных предметов  в воздухе.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1340768"/>
            <a:ext cx="5616624" cy="10078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три тетрадных листа (один смятый), монета, цветные карандаши, два вырезанных из бумаги круга, совпадающих по размеру с монетой.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8064" y="2492896"/>
            <a:ext cx="3449960" cy="412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190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7"/>
            <a:ext cx="7931224" cy="302433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как можно почувствовать воздух?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дует ветер, при беге, с помощью веера.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детям подуть на себя с помощью веера. 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при помощи веера создается сильный поток воздуха (ветра)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692696"/>
            <a:ext cx="4248472" cy="12961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Опыт «чувствуешь воздух?»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ощутить давление воздуха при помощи веера.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1556792"/>
            <a:ext cx="3851920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Материал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веера или бумага сложенная гармошкой.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22368" y="4077072"/>
            <a:ext cx="4542556" cy="242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63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84784"/>
            <a:ext cx="4104456" cy="428133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детям надуть воздушный шар. Что находиться у него внутри? Надувая шар, обрати внимание, как воздух изнутри давит на его стенки, а второй шар заполним водой при помощи воронки.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шары.</a:t>
            </a:r>
            <a:endParaRPr lang="ru-RU" sz="2800" dirty="0"/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тяжелая стремиться вниз, а шарик с воздухом легкий и стремиться вверх.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0"/>
            <a:ext cx="4248472" cy="12687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Опыт «Воздушный шар»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Исследовать давление воздуха </a:t>
            </a:r>
            <a:endParaRPr lang="ru-RU" sz="1400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764704"/>
            <a:ext cx="3851920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Материал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воздушные шары, воронку, стакан с водой, простой карандаш. 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6056" y="2636912"/>
            <a:ext cx="3921556" cy="327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45832" y="4797152"/>
            <a:ext cx="1512168" cy="64807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7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03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3319" y="3254334"/>
            <a:ext cx="71628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2403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 наливает в тарелку или на поднос мыльный раствор, кладет в середину предмет и накрывает его воронкой. Затем дует в трубочку воронки и после того как образуется мыльный пузырь, наклоняет воронку и освобождает из под нее пузырь. На тарелке остается предмет под мыльным колпаком.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мыльные пузыри получаются из мыльного раствора и воздуха путем надувания.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4248472" cy="15841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Опыт «Мыльные пузыри»</a:t>
            </a:r>
            <a:endParaRPr lang="ru-RU" b="1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познакомить детей с тем, что при попадании воздуха в каплю мыльной воды образуется пузырь.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1484784"/>
            <a:ext cx="3851920" cy="8078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Материал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тарелка, мыльный раствор, воронка,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61751" y="3862115"/>
            <a:ext cx="7162800" cy="296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980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626" y="2010081"/>
            <a:ext cx="4879454" cy="397621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 два шара один надут слабо – мягкий, а другой сильно упругий. Дети играют с шарами выясняют каким удобнее играть. Предлагается подумать что сделать что мягкий шарик нужно надуть.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объясняет что внутри человека воздух, подставив руку под струю воздуха ( с помощью соломинки).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Выясняет откуда берется воздух внутри человека. Мягкий шарик надувают.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внутри человека воздух. Внутри надутого шарика тоже есть воздух, который попал туда при выдохе человека.</a:t>
            </a:r>
          </a:p>
          <a:p>
            <a:pPr marL="0" indent="0">
              <a:buNone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4248472" cy="15841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Опыт «игры с воздушным шариком и соломинкой»</a:t>
            </a:r>
            <a:endParaRPr lang="ru-RU" b="1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продолжать знакомить детей с тем, что внутри человека есть воздух и обнаружить его.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180976"/>
            <a:ext cx="3851920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Материал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два воздушных шара, соломинка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3251" y="2574241"/>
            <a:ext cx="3749577" cy="302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9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32856"/>
            <a:ext cx="4752528" cy="397621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находится внутри мяча?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давит на мяч изнутри, как человек невидимка. Бьет его и подпрыгивает.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мяч более упругий? Потому что в нем много воздуха.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4248472" cy="15841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Опыт «Воздух»</a:t>
            </a:r>
            <a:endParaRPr lang="ru-RU" b="1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исследовать давление воздуха в мяче.</a:t>
            </a:r>
            <a:endParaRPr lang="ru-RU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268760"/>
            <a:ext cx="3851920" cy="10081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Материал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сдутый мяч, слабо надутый мяч, хорошо надутый мяч, простой карандаш.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71186" y="2636912"/>
            <a:ext cx="3599067" cy="326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72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711</Words>
  <Application>Microsoft Office PowerPoint</Application>
  <PresentationFormat>Экран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9</cp:revision>
  <dcterms:created xsi:type="dcterms:W3CDTF">2019-02-24T13:44:45Z</dcterms:created>
  <dcterms:modified xsi:type="dcterms:W3CDTF">2020-04-14T09:50:03Z</dcterms:modified>
</cp:coreProperties>
</file>