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61" r:id="rId5"/>
    <p:sldId id="258" r:id="rId6"/>
    <p:sldId id="259" r:id="rId7"/>
    <p:sldId id="263" r:id="rId8"/>
    <p:sldId id="262" r:id="rId9"/>
    <p:sldId id="267" r:id="rId10"/>
    <p:sldId id="260" r:id="rId11"/>
    <p:sldId id="264" r:id="rId12"/>
    <p:sldId id="265" r:id="rId13"/>
    <p:sldId id="266" r:id="rId14"/>
    <p:sldId id="268" r:id="rId15"/>
    <p:sldId id="269" r:id="rId16"/>
    <p:sldId id="270" r:id="rId17"/>
    <p:sldId id="273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1B00-361E-4B04-8C63-3690D491C93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5D57-A34E-4036-9863-EF67850E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6;&#1086;&#1089;&#1091;&#1075;&#1080;\DSCN2701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6;&#1086;&#1089;&#1091;&#1075;&#1080;\DSCN2698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6;&#1086;&#1089;&#1091;&#1075;&#1080;\DSCN2703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6;&#1086;&#1089;&#1091;&#1075;&#1080;\DSCN2700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6;&#1086;&#1089;&#1091;&#1075;&#1080;\DSCN2705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12.img.avito.st/1280x960/176972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N27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N269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сплатные обои для рабочего стола - Свободные обои Искусств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285728"/>
            <a:ext cx="7572428" cy="4000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нутый угол 2"/>
          <p:cNvSpPr/>
          <p:nvPr/>
        </p:nvSpPr>
        <p:spPr>
          <a:xfrm>
            <a:off x="1643042" y="4572008"/>
            <a:ext cx="5715040" cy="17859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НА</a:t>
            </a:r>
            <a:r>
              <a:rPr lang="ru-RU" sz="2800" b="1" dirty="0" smtClean="0">
                <a:solidFill>
                  <a:schemeClr val="tx1"/>
                </a:solidFill>
              </a:rPr>
              <a:t> ____ ____ ____ ____ 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____ ____ </a:t>
            </a:r>
            <a:r>
              <a:rPr lang="ru-RU" sz="2800" b="1" u="sng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 ____ 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____ </a:t>
            </a:r>
            <a:r>
              <a:rPr lang="ru-RU" sz="2800" b="1" u="sng" dirty="0" smtClean="0">
                <a:solidFill>
                  <a:srgbClr val="FF0000"/>
                </a:solidFill>
              </a:rPr>
              <a:t>ПОД</a:t>
            </a:r>
            <a:r>
              <a:rPr lang="ru-RU" sz="2800" b="1" dirty="0" smtClean="0">
                <a:solidFill>
                  <a:schemeClr val="tx1"/>
                </a:solidFill>
              </a:rPr>
              <a:t> ____ ____ 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сплатные обои для рабочего стола - Свободные обои Искусств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214290"/>
            <a:ext cx="8001056" cy="4000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нутый угол 2"/>
          <p:cNvSpPr/>
          <p:nvPr/>
        </p:nvSpPr>
        <p:spPr>
          <a:xfrm>
            <a:off x="1928794" y="4500570"/>
            <a:ext cx="5429288" cy="200026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ЗА</a:t>
            </a:r>
            <a:r>
              <a:rPr lang="ru-RU" sz="2800" b="1" dirty="0" smtClean="0">
                <a:solidFill>
                  <a:schemeClr val="tx1"/>
                </a:solidFill>
              </a:rPr>
              <a:t> ____ ____ ____ 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____ </a:t>
            </a:r>
            <a:r>
              <a:rPr lang="ru-RU" sz="2800" b="1" u="sng" dirty="0" smtClean="0">
                <a:solidFill>
                  <a:srgbClr val="FF0000"/>
                </a:solidFill>
              </a:rPr>
              <a:t>НА</a:t>
            </a:r>
            <a:r>
              <a:rPr lang="ru-RU" sz="2800" b="1" dirty="0" smtClean="0">
                <a:solidFill>
                  <a:schemeClr val="tx1"/>
                </a:solidFill>
              </a:rPr>
              <a:t> ____ ____ 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____ ____ </a:t>
            </a:r>
            <a:r>
              <a:rPr lang="ru-RU" sz="2800" b="1" u="sng" dirty="0" smtClean="0">
                <a:solidFill>
                  <a:srgbClr val="FF0000"/>
                </a:solidFill>
              </a:rPr>
              <a:t>У</a:t>
            </a:r>
            <a:r>
              <a:rPr lang="ru-RU" sz="2800" b="1" dirty="0" smtClean="0">
                <a:solidFill>
                  <a:schemeClr val="tx1"/>
                </a:solidFill>
              </a:rPr>
              <a:t> ____ 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ogopedkniga.ru/modules/InternetShop/management/storage/images/products/images/506/gomzya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s01.infourok.ru/images/doc/13/174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70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До новых встреч!</a:t>
            </a:r>
            <a:endParaRPr lang="ru-RU" sz="72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1.infourok.ru/images/doc/13/1747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N270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DSCN270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N270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</Words>
  <Application>Microsoft Office PowerPoint</Application>
  <PresentationFormat>Экран (4:3)</PresentationFormat>
  <Paragraphs>7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2016-02-15T14:26:00Z</dcterms:created>
  <dcterms:modified xsi:type="dcterms:W3CDTF">2016-02-16T17:55:16Z</dcterms:modified>
</cp:coreProperties>
</file>