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2" r:id="rId2"/>
    <p:sldId id="343" r:id="rId3"/>
    <p:sldId id="344" r:id="rId4"/>
    <p:sldId id="349" r:id="rId5"/>
    <p:sldId id="345" r:id="rId6"/>
    <p:sldId id="350" r:id="rId7"/>
    <p:sldId id="346" r:id="rId8"/>
    <p:sldId id="351" r:id="rId9"/>
    <p:sldId id="347" r:id="rId10"/>
    <p:sldId id="352" r:id="rId11"/>
    <p:sldId id="35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83513" autoAdjust="0"/>
  </p:normalViewPr>
  <p:slideViewPr>
    <p:cSldViewPr>
      <p:cViewPr varScale="1">
        <p:scale>
          <a:sx n="56" d="100"/>
          <a:sy n="56" d="100"/>
        </p:scale>
        <p:origin x="-16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04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Филиал МБДОУ - детский сада «Детство» детский сада №318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lnSpcReduction="10000"/>
          </a:bodyPr>
          <a:lstStyle/>
          <a:p>
            <a:pPr algn="r"/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Чулочникова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Анна Викторовна</a:t>
            </a:r>
          </a:p>
          <a:p>
            <a:pPr algn="r">
              <a:spcBef>
                <a:spcPts val="300"/>
              </a:spcBef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30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дата рождения 18.05.1976г.</a:t>
            </a:r>
          </a:p>
          <a:p>
            <a:pPr algn="r">
              <a:spcBef>
                <a:spcPts val="30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Образование : высшее</a:t>
            </a:r>
          </a:p>
          <a:p>
            <a:pPr algn="r">
              <a:spcBef>
                <a:spcPts val="300"/>
              </a:spcBef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УрГПУ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год окончания 2000г.</a:t>
            </a:r>
          </a:p>
          <a:p>
            <a:pPr algn="r">
              <a:spcBef>
                <a:spcPts val="30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Квалификация:</a:t>
            </a:r>
          </a:p>
          <a:p>
            <a:pPr algn="r">
              <a:spcBef>
                <a:spcPts val="30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олигофренопедагог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r">
              <a:spcBef>
                <a:spcPts val="300"/>
              </a:spcBef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учитель-логопед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квалификационная категория</a:t>
            </a:r>
          </a:p>
          <a:p>
            <a:pPr algn="r"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Данные на 2021-2022 учебный год.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Стаж педагогической работы  20 лет,</a:t>
            </a:r>
          </a:p>
          <a:p>
            <a:pPr algn="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должности учителя-логопеда 18 лет</a:t>
            </a:r>
          </a:p>
          <a:p>
            <a:pPr algn="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DSC_66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00108"/>
            <a:ext cx="335758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572000" y="1285860"/>
            <a:ext cx="3857652" cy="48577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Анна\Pictures\файлы портфолио\P11105-1136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3571900" cy="4643470"/>
          </a:xfrm>
          <a:prstGeom prst="rect">
            <a:avLst/>
          </a:prstGeom>
          <a:noFill/>
        </p:spPr>
      </p:pic>
      <p:pic>
        <p:nvPicPr>
          <p:cNvPr id="5125" name="Picture 5" descr="C:\Users\Анна\Pictures\сертификат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357298"/>
            <a:ext cx="3714776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Анна\Pictures\файлы портфолио\P11105-114454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3000396" cy="3643338"/>
          </a:xfrm>
          <a:prstGeom prst="rect">
            <a:avLst/>
          </a:prstGeom>
          <a:noFill/>
        </p:spPr>
      </p:pic>
      <p:pic>
        <p:nvPicPr>
          <p:cNvPr id="6146" name="Picture 2" descr="C:\Users\Анна\Pictures\файлы портфолио\P11105-114424(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071786"/>
            <a:ext cx="2714644" cy="350048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9" name="Picture 5" descr="C:\Users\Анна\Pictures\файлы портфолио\P11105-114510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3286124"/>
            <a:ext cx="2928958" cy="3286148"/>
          </a:xfrm>
          <a:prstGeom prst="rect">
            <a:avLst/>
          </a:prstGeom>
          <a:noFill/>
        </p:spPr>
      </p:pic>
      <p:pic>
        <p:nvPicPr>
          <p:cNvPr id="6148" name="Picture 4" descr="C:\Users\Анна\Pictures\файлы портфолио\P11105-114518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357166"/>
            <a:ext cx="2714644" cy="3214686"/>
          </a:xfrm>
          <a:prstGeom prst="rect">
            <a:avLst/>
          </a:prstGeom>
          <a:noFill/>
        </p:spPr>
      </p:pic>
      <p:pic>
        <p:nvPicPr>
          <p:cNvPr id="6151" name="Picture 7" descr="C:\Users\Анна\Pictures\файлы портфолио\P11105-114434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12" y="928670"/>
            <a:ext cx="3357586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Участие в конференциях и семинарах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Международная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конференция «Аутизм: междисциплинарный подход» 18-21 сентября 2015 г. Екатеринбург, ФГАОУ ВПО «Уральский федеральный университет»</a:t>
            </a:r>
          </a:p>
          <a:p>
            <a:pPr>
              <a:buFont typeface="Wingdings" pitchFamily="2" charset="2"/>
              <a:buChar char="ü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Педагогические чтения  МБДОУ – детского сада  «Детство»</a:t>
            </a:r>
          </a:p>
          <a:p>
            <a:pPr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  Тема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доклада: </a:t>
            </a:r>
            <a:r>
              <a:rPr lang="ru-RU" sz="1700" u="sng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Практическое использование нетрадиционных форм работы с родителями в условиях дошкольного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логопункта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» Июнь 2016 г. Екатеринбург, МБДОУ – детский сад «Детство»</a:t>
            </a:r>
          </a:p>
          <a:p>
            <a:pPr>
              <a:buFont typeface="Wingdings" pitchFamily="2" charset="2"/>
              <a:buChar char="ü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Семинар</a:t>
            </a:r>
            <a:r>
              <a:rPr lang="ru-RU" sz="17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для учителей-логопедов Орджоникидзевского района г.Екатеринбурга «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Профстандарт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педагога» 17 января 2017г. Екатеринбург, МБДОУ №545</a:t>
            </a:r>
          </a:p>
          <a:p>
            <a:pPr>
              <a:buFont typeface="Wingdings" pitchFamily="2" charset="2"/>
              <a:buChar char="ü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Семинар для учителей-логопедов Орджоникидзевского района г.Екатеринбурга «Подготовка к введению ФГОС дошкольного образования для детей с ОВЗ» (организатор) 18 января 2017</a:t>
            </a:r>
          </a:p>
          <a:p>
            <a:pPr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   г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 Екатеринбург, МАДОУ №422</a:t>
            </a:r>
          </a:p>
          <a:p>
            <a:pPr>
              <a:buFont typeface="Wingdings" pitchFamily="2" charset="2"/>
              <a:buChar char="ü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Научно-практическая конференция «Весенняя психологическая сессия»  22 марта 2017г.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Екатринбург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УрГПУ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Всероссийская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научно-практическя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конференция с международным участием «Создание развивающей среды в образовательной организации: проблемы, технологии» 13-14 апреля 2017</a:t>
            </a:r>
          </a:p>
          <a:p>
            <a:pPr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  г.Екатеринбург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«ИРО»</a:t>
            </a:r>
          </a:p>
          <a:p>
            <a:pPr>
              <a:buFont typeface="Wingdings" pitchFamily="2" charset="2"/>
              <a:buChar char="ü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Районный научно-практический семинар «Коррекционно-логопедическое сопровождение как феномен образовательных потребностей детей с нарушениями речи» 28 апреля 2017  Городской ресурсный центр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г.Екатеринбург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Участие в конференциях и семинарах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Педагогические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чтения  МБДОУ – детского сада  «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Детство»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Тема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доклада :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Поиск эффективных форм сотрудничества воспитателя и учителя-логопеда при создании благоприятных условий для речевого развития воспитанников старшего дошкольного возраста»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Семинар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«Особенности и эффективность инклюзивных групповых и индивидуальных занятий с детьми с аутизмом»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 ноября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2017 г.Екатеринбург  АНО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«Открытый город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«Проектная деятельность как средство выполнения требований ФГОС к результатам образования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14 ноября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2017  г.Екатеринбург  Ассоциация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учителей-логопедов Свердловской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области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Экспресс-стажировка «Практическое применение современных технологий в коррекционно-образовательном процессе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учителя-логопеда» Тема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«Развивающие пособия в коррекционной работе ДОУ. Программа «Мозаичный парк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 апреля 2019г. г.Екатеринбург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учителей-логопедов МБДОУ детский сад «Детство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Научно-практическая конференция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работников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дошкольного образования «Вариативность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образовтельных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программ как ресурс обновления содержания дошкольного образования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 25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октября 2019г. 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.Екатеринбург   МБДОУ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детский сад «Детство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Круглый стол с участием учителей-логопедов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логопунктов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Орджоникидзевского района г.Екатеринбурга «Организация логопедической помощи детям с ТНР; с ОВЗ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16 октября 2019г.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Екатеринбург  ТМПМПК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«Радуга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1600" dirty="0" smtClean="0"/>
          </a:p>
          <a:p>
            <a:endParaRPr lang="ru-RU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Анна\Pictures\файлы портфолио\P11105-114337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285728"/>
            <a:ext cx="4143372" cy="2676772"/>
          </a:xfrm>
          <a:prstGeom prst="rect">
            <a:avLst/>
          </a:prstGeom>
          <a:noFill/>
        </p:spPr>
      </p:pic>
      <p:pic>
        <p:nvPicPr>
          <p:cNvPr id="6" name="Picture 4" descr="C:\Users\Анна\Pictures\файлы портфолио\P11105-1139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3357562"/>
            <a:ext cx="3214711" cy="3500438"/>
          </a:xfrm>
          <a:prstGeom prst="rect">
            <a:avLst/>
          </a:prstGeom>
          <a:noFill/>
        </p:spPr>
      </p:pic>
      <p:pic>
        <p:nvPicPr>
          <p:cNvPr id="7" name="Picture 3" descr="C:\Users\Анна\Pictures\файлы портфолио\P11105-113913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57166"/>
            <a:ext cx="4319038" cy="2911477"/>
          </a:xfrm>
          <a:prstGeom prst="rect">
            <a:avLst/>
          </a:prstGeom>
          <a:noFill/>
        </p:spPr>
      </p:pic>
      <p:pic>
        <p:nvPicPr>
          <p:cNvPr id="2050" name="Picture 2" descr="C:\Users\Анна\Pictures\файлы портфолио\P11105-113645(1)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571876"/>
            <a:ext cx="4297386" cy="2697163"/>
          </a:xfrm>
          <a:prstGeom prst="rect">
            <a:avLst/>
          </a:prstGeom>
          <a:noFill/>
        </p:spPr>
      </p:pic>
      <p:pic>
        <p:nvPicPr>
          <p:cNvPr id="8" name="Picture 2" descr="C:\Users\Анна\Pictures\файлы портфолио\P11105-113632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6182" y="2571744"/>
            <a:ext cx="2714644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Курсы повышения квалификации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sz="1700" dirty="0" smtClean="0"/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«Реализация ФГОС дошкольного образования в дошкольной образовательной организации» 72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часа ,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ООО «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Агенство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информационныхи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социальных технологий» Учебный центр «Всеобуч» г.Нижний Тагил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январь 2016г.</a:t>
            </a:r>
          </a:p>
          <a:p>
            <a:pPr>
              <a:buFont typeface="Wingdings" pitchFamily="2" charset="2"/>
              <a:buChar char="ü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Дополнительная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профессиональная программа «Технологии и методы работы с детьми с ОВЗ в системе дошкольного образования» 36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часов,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УрГПУ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г.Екатеринбург октябрь 2017г.</a:t>
            </a:r>
          </a:p>
          <a:p>
            <a:pPr>
              <a:buFont typeface="Wingdings" pitchFamily="2" charset="2"/>
              <a:buChar char="ü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повышения квалификации «Проектирование индивидуального образовательного маршрута как средства социализации ребенка в условии инклюзивного образования» 40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часов,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«Институт развития образования»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г.Екатеринбург,  декабрь 2017</a:t>
            </a:r>
          </a:p>
          <a:p>
            <a:pPr>
              <a:buFont typeface="Wingdings" pitchFamily="2" charset="2"/>
              <a:buChar char="ü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Авторский курс Ольги Соболевой «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Метаобразовательные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технологии в дошкольном образовании» 24 часа, «Международная школа завтрашнего дня», август 2018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г.Екатеринбург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Дополнительная профессиональная программа повышения квалификации «Педагогика и методика дополнительного образования детей и взрослых» 72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часа ,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«Академия бизнеса и управления системами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» г.Волгоград, ноябрь 2019г.</a:t>
            </a:r>
          </a:p>
          <a:p>
            <a:pPr>
              <a:buFont typeface="Wingdings" pitchFamily="2" charset="2"/>
              <a:buChar char="ü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Дополнительная профессиональная  программа повышения квалификации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«Проектирование и реализация  индивидуального образовательного маршрута в ДОО» 36  часов,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УрГПУ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 март  2020  ,г. Екатеринбург</a:t>
            </a:r>
          </a:p>
          <a:p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C:\Users\Анна\Pictures\файлы портфолио\P11105-113107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285728"/>
            <a:ext cx="4214810" cy="2728496"/>
          </a:xfrm>
          <a:prstGeom prst="rect">
            <a:avLst/>
          </a:prstGeom>
          <a:noFill/>
        </p:spPr>
      </p:pic>
      <p:pic>
        <p:nvPicPr>
          <p:cNvPr id="4099" name="Picture 3" descr="C:\Users\Анна\Pictures\файлы портфолио\P11105-113120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4929222" cy="2993631"/>
          </a:xfrm>
          <a:prstGeom prst="rect">
            <a:avLst/>
          </a:prstGeom>
          <a:noFill/>
        </p:spPr>
      </p:pic>
      <p:pic>
        <p:nvPicPr>
          <p:cNvPr id="4098" name="Picture 2" descr="C:\Users\Анна\Pictures\файлы портфолио\P11105-113701(1)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18" y="3143200"/>
            <a:ext cx="2786082" cy="3714800"/>
          </a:xfrm>
          <a:prstGeom prst="rect">
            <a:avLst/>
          </a:prstGeom>
          <a:noFill/>
        </p:spPr>
      </p:pic>
      <p:pic>
        <p:nvPicPr>
          <p:cNvPr id="4102" name="Picture 6" descr="C:\Users\Анна\Pictures\файлы портфолио\P11105-113025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2714620"/>
            <a:ext cx="4643438" cy="2707768"/>
          </a:xfrm>
          <a:prstGeom prst="rect">
            <a:avLst/>
          </a:prstGeom>
          <a:noFill/>
        </p:spPr>
      </p:pic>
      <p:pic>
        <p:nvPicPr>
          <p:cNvPr id="4101" name="Picture 5" descr="C:\Users\Анна\Pictures\файлы портфолио\P11105-113052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3929066"/>
            <a:ext cx="4429156" cy="26571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Печатные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Статья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сборнике по итогам  Педагогических чтений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МБДОУ – детского сада  «Детство»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Поиск эффективных форм сотрудничества воспитателя и учителя-логопеда при создании благоприятных условий для речевого развития воспитанников старшего дошкольного возраста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  2017,  г. Екатеринбург</a:t>
            </a:r>
          </a:p>
          <a:p>
            <a:pPr>
              <a:buFont typeface="Wingdings" pitchFamily="2" charset="2"/>
              <a:buChar char="ü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Публикация: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Лепбук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как форма сотрудничества воспитанников, воспитателя, учителя-логопеда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родителей» Международный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научный журнал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Гуманитариум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2017г.,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г.Чебоксары</a:t>
            </a:r>
          </a:p>
          <a:p>
            <a:pPr>
              <a:buFont typeface="Wingdings" pitchFamily="2" charset="2"/>
              <a:buChar char="ü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Конкурс «Лучшая методическая разработка»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Тема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разработки: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как форма сотрудничества воспитанников, воспитателя, учителя-логопеда и родителей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».  Октябряь2017г. , МААМ.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RU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нна\Pictures\файлы портфолио\P11105-114410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428992" y="1928802"/>
            <a:ext cx="5390994" cy="3840171"/>
          </a:xfrm>
          <a:prstGeom prst="rect">
            <a:avLst/>
          </a:prstGeom>
          <a:noFill/>
        </p:spPr>
      </p:pic>
      <p:pic>
        <p:nvPicPr>
          <p:cNvPr id="3075" name="Picture 3" descr="C:\Users\Анна\Pictures\файлы портфолио\P11105-114352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3620010" cy="4714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Достижения воспитанников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Конкурс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чтецов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МБДОУ – детского сада «Детство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 октябрь 2019г., диплом победителя 3 место.</a:t>
            </a:r>
          </a:p>
          <a:p>
            <a:pPr>
              <a:buFont typeface="Wingdings" pitchFamily="2" charset="2"/>
              <a:buChar char="ü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Городской конкурс устных историй «Живая речь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27 ноября 2016г.,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Свердловская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областная библиотека для детей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юношества, 2 диплома участника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Городской конкурс поэзии «Звездочки» октябрь 2020г., диплом участника</a:t>
            </a: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Городская интеллектуальная игра-конкурс «Матрешка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 февраль 2021г., диплом участника</a:t>
            </a: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Городская интеллектуальная игра-конкурс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«Грамотейка» март 2021г. Диплом участника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C6D9F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1656</TotalTime>
  <Words>587</Words>
  <Application>Microsoft Office PowerPoint</Application>
  <PresentationFormat>Экран (4:3)</PresentationFormat>
  <Paragraphs>60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Филиал МБДОУ - детский сада «Детство» детский сада №318 </vt:lpstr>
      <vt:lpstr>Участие в конференциях и семинарах</vt:lpstr>
      <vt:lpstr>Участие в конференциях и семинарах</vt:lpstr>
      <vt:lpstr>Слайд 4</vt:lpstr>
      <vt:lpstr> Курсы повышения квалификации </vt:lpstr>
      <vt:lpstr>Слайд 6</vt:lpstr>
      <vt:lpstr> Печатные работы </vt:lpstr>
      <vt:lpstr>Слайд 8</vt:lpstr>
      <vt:lpstr>Достижения воспитанников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Анна</cp:lastModifiedBy>
  <cp:revision>150</cp:revision>
  <dcterms:created xsi:type="dcterms:W3CDTF">2019-11-09T11:30:44Z</dcterms:created>
  <dcterms:modified xsi:type="dcterms:W3CDTF">2021-11-05T07:34:17Z</dcterms:modified>
</cp:coreProperties>
</file>