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2" r:id="rId4"/>
    <p:sldId id="263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2B01"/>
    <a:srgbClr val="B94900"/>
    <a:srgbClr val="712703"/>
    <a:srgbClr val="92300F"/>
    <a:srgbClr val="A9915D"/>
    <a:srgbClr val="AD9861"/>
    <a:srgbClr val="8A733F"/>
    <a:srgbClr val="FCFCE9"/>
    <a:srgbClr val="F5F1BF"/>
    <a:srgbClr val="B39E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 varScale="1">
        <p:scale>
          <a:sx n="87" d="100"/>
          <a:sy n="87" d="100"/>
        </p:scale>
        <p:origin x="138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81948" y="1946442"/>
            <a:ext cx="7171981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ru-RU" sz="2800" b="1" dirty="0" smtClean="0">
                <a:ln w="19050"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Занятие по заучиванию стихотворения Ф.И. Тютчева</a:t>
            </a:r>
          </a:p>
          <a:p>
            <a:pPr algn="ctr"/>
            <a:r>
              <a:rPr lang="ru-RU" sz="2800" b="1" dirty="0" smtClean="0">
                <a:ln w="19050">
                  <a:noFill/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«Весенние воды»</a:t>
            </a:r>
            <a:endParaRPr lang="ru-RU" sz="2800" b="1" dirty="0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01819" y="4738052"/>
            <a:ext cx="2637950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0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6073" y="139815"/>
            <a:ext cx="855354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 smtClean="0">
                <a:ln w="9525">
                  <a:noFill/>
                </a:ln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Цель: </a:t>
            </a:r>
            <a:r>
              <a:rPr lang="ru-RU" sz="1600" dirty="0" smtClean="0">
                <a:ln w="9525">
                  <a:noFill/>
                </a:ln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Помочь детям понять смысл стихотворения и упражнять в выразительном чтении.</a:t>
            </a:r>
          </a:p>
          <a:p>
            <a:pPr lvl="0" algn="just"/>
            <a:endParaRPr lang="ru-RU" sz="1600" dirty="0" smtClean="0">
              <a:ln w="9525">
                <a:noFill/>
              </a:ln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600" b="1" dirty="0" smtClean="0">
                <a:ln w="9525">
                  <a:noFill/>
                </a:ln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Задачи: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n w="9525">
                  <a:noFill/>
                </a:ln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Учить детей эмоционально воспринимать и понимать образное содержание поэтического текста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n w="9525">
                  <a:noFill/>
                </a:ln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Связывать стихотворение с реальными картинами природы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n w="9525">
                  <a:noFill/>
                </a:ln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Учить детей наизусть читать стихотворение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n w="9525">
                  <a:noFill/>
                </a:ln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Учить запоминать образные слова и выражения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n w="9525">
                  <a:noFill/>
                </a:ln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Интонационно передавая нежность, любование смены картины зимней природы на весеннюю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n w="9525">
                  <a:noFill/>
                </a:ln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Обогащать словарь детей образными словами и выражениями: брег, гласят, гонцы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1600" dirty="0">
              <a:ln w="9525">
                <a:noFill/>
              </a:ln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600" b="1" dirty="0" smtClean="0">
                <a:ln w="9525">
                  <a:noFill/>
                </a:ln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Предварительная работа: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n w="9525">
                  <a:noFill/>
                </a:ln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Рассматривание иллюстраций зимних пейзажей, весенней капели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n w="9525">
                  <a:noFill/>
                </a:ln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Знакомство с русскими поэтами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n w="9525">
                  <a:noFill/>
                </a:ln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Прослушивание аудио – композиций И.С. Баха, А. Вивальди </a:t>
            </a:r>
            <a:endParaRPr lang="ru-RU" sz="1600" dirty="0">
              <a:ln w="9525">
                <a:noFill/>
              </a:ln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600" b="1" dirty="0" smtClean="0">
                <a:ln w="9525">
                  <a:noFill/>
                </a:ln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Оборудование: </a:t>
            </a:r>
            <a:r>
              <a:rPr lang="ru-RU" sz="1600" dirty="0" smtClean="0">
                <a:ln w="9525">
                  <a:noFill/>
                </a:ln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портреты русских писателей, альбом для заучивания стихов с помощью картинок – схем, цветные карандаши, альбомные листы, гуашь, аудиозапись «Шум ручья»</a:t>
            </a:r>
          </a:p>
          <a:p>
            <a:pPr lvl="0" algn="just"/>
            <a:r>
              <a:rPr lang="ru-RU" sz="1600" b="1" dirty="0" smtClean="0">
                <a:ln w="9525">
                  <a:noFill/>
                </a:ln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Интеграция образовательных областей:  </a:t>
            </a:r>
            <a:r>
              <a:rPr lang="ru-RU" sz="1600" dirty="0" smtClean="0">
                <a:ln w="9525">
                  <a:noFill/>
                </a:ln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художественно – эстетическое развитие, познавательное развитие, социально – коммуникативное развитие, </a:t>
            </a:r>
            <a:r>
              <a:rPr lang="ru-RU" sz="1600" dirty="0" err="1" smtClean="0">
                <a:ln w="9525">
                  <a:noFill/>
                </a:ln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реевое</a:t>
            </a:r>
            <a:r>
              <a:rPr lang="ru-RU" sz="1600" dirty="0" smtClean="0">
                <a:ln w="9525">
                  <a:noFill/>
                </a:ln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развитие, физическое развитие</a:t>
            </a:r>
          </a:p>
          <a:p>
            <a:pPr lvl="0" algn="just"/>
            <a:endParaRPr lang="ru-RU" sz="1600" dirty="0">
              <a:ln w="9525">
                <a:noFill/>
              </a:ln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600" b="1" dirty="0" smtClean="0">
                <a:ln w="9525">
                  <a:noFill/>
                </a:ln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ХОД ЗАНЯТИЯ:</a:t>
            </a:r>
          </a:p>
          <a:p>
            <a:pPr lvl="0" algn="just"/>
            <a:r>
              <a:rPr lang="ru-RU" sz="1600" b="1" dirty="0" smtClean="0">
                <a:ln w="9525">
                  <a:noFill/>
                </a:ln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Педагогом загадываются загадки:</a:t>
            </a:r>
          </a:p>
          <a:p>
            <a:pPr marL="285750" lvl="0" indent="-285750" algn="just">
              <a:buFontTx/>
              <a:buChar char="-"/>
            </a:pPr>
            <a:r>
              <a:rPr lang="ru-RU" sz="1600" dirty="0" smtClean="0">
                <a:ln w="9525">
                  <a:noFill/>
                </a:ln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Тает снежок, ожил лужок, день прибывает, когда это бывает?</a:t>
            </a:r>
          </a:p>
          <a:p>
            <a:pPr marL="285750" lvl="0" indent="-285750" algn="just">
              <a:buFontTx/>
              <a:buChar char="-"/>
            </a:pPr>
            <a:r>
              <a:rPr lang="ru-RU" sz="1600" dirty="0" smtClean="0">
                <a:ln w="9525">
                  <a:noFill/>
                </a:ln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Почему вы решили что это весна?</a:t>
            </a: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" y="-297"/>
            <a:ext cx="9132600" cy="6858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9913" y="209320"/>
            <a:ext cx="8604173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стихи о весне вы знаете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бывает разная. Сегодня мы познакомимся с весной какой ее видит Федор Иванович Тютчев в произведении «Весенние воды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стихотворения: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«Еще в полях белеет снег,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воды уж весной шумят –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Бегут и будят сонный брег,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Бегут и блещут и гласят…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гласят во все концы: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«Весна идет, весна идет!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молодой весны гонцы,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 нас выслала вперед!»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Весна идет, весна идет!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тихих, теплых, майских дней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Румяный, светлый хоровод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Толпится весело за ней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по произведению: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понравилось стихотворение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представили себе когда слушали стихотворение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настроение оно у вас вызвало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чувства испытывал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поэт к природе когда создавал это стихотворение?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каких строчках вы это услышали?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думаете о каком времени года идет речь? Как вы это поняли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 понимаете фразу «Они гласят во все концы! Мы молодой весны гонцы!»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чем говорится в строчках: И тихих, теплых, майских дней. Румяный, светлый хоровод. Толпится весело за ней?</a:t>
            </a:r>
          </a:p>
        </p:txBody>
      </p:sp>
    </p:spTree>
    <p:extLst>
      <p:ext uri="{BB962C8B-B14F-4D97-AF65-F5344CB8AC3E}">
        <p14:creationId xmlns:p14="http://schemas.microsoft.com/office/powerpoint/2010/main" val="3682203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" y="-297"/>
            <a:ext cx="9132600" cy="6858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2371" y="176270"/>
            <a:ext cx="873637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вы думаете а почему автор назвал так свое стихотворение? 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вместе с вами повторим и постараемся запомнить это стихотворение, а дома вы выразительно расскажите его мамам! Кому тяжело – смотрите на подсказки (картинки – схемы расставленные на мольберте)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читает стихотворение с установкой на запоминание и просит детей повторить это стихотворение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проводит физкультминутку «Виноватая тучка»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(Выполняются движения под аудиозапись)</a:t>
            </a: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красочном мире весны очень много красивых стихов, музыкальных произведений и картин, хотите стать частью этого? Мне бы очень хотелось чтобы окунулись в этот удивительный мир красоты.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я приготовила для вас листы, карандаши, гуашь, но прежде чем я вас туда отпущу, давайте закроем глазки и послушаем аудиозапись (педагог включает запись «Шум дождя»).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вы себе представили?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вы думаете подходит ли эта музыка к нашему стихотворению?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их объединяет?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 теперь я предоставляю вам возможность выразить свою весну на этих листах бумаги.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Продуктивная деятельность детей, рисование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окончанию, дети вывешивают свои рисунки на выставку, обсуждают работы друг друга.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</a:t>
            </a:r>
            <a:r>
              <a:rPr lang="ru-RU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хвалит детей.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7854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531</TotalTime>
  <Words>569</Words>
  <Application>Microsoft Office PowerPoint</Application>
  <PresentationFormat>Экран (4:3)</PresentationFormat>
  <Paragraphs>64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admin</cp:lastModifiedBy>
  <cp:revision>77</cp:revision>
  <dcterms:created xsi:type="dcterms:W3CDTF">2013-11-19T05:52:05Z</dcterms:created>
  <dcterms:modified xsi:type="dcterms:W3CDTF">2020-04-14T10:16:16Z</dcterms:modified>
</cp:coreProperties>
</file>