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43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63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862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273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4826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217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78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76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01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90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90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71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90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16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77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74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FB329-475F-4C71-84FA-B5C88EEC2C3B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7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21584" y="485078"/>
            <a:ext cx="8915399" cy="2262781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Стрекоза и муравей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64498" y="4777379"/>
            <a:ext cx="2840114" cy="1126283"/>
          </a:xfrm>
        </p:spPr>
        <p:txBody>
          <a:bodyPr/>
          <a:lstStyle/>
          <a:p>
            <a:r>
              <a:rPr lang="ru-RU" dirty="0" err="1" smtClean="0"/>
              <a:t>Сандалова</a:t>
            </a:r>
            <a:r>
              <a:rPr lang="ru-RU" dirty="0" smtClean="0"/>
              <a:t> О.А.</a:t>
            </a:r>
          </a:p>
          <a:p>
            <a:r>
              <a:rPr lang="ru-RU" dirty="0" err="1" smtClean="0"/>
              <a:t>Месилова</a:t>
            </a:r>
            <a:r>
              <a:rPr lang="ru-RU" dirty="0" smtClean="0"/>
              <a:t> О.Н.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210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5415" y="724829"/>
            <a:ext cx="9999197" cy="573172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Сейчас я зачитаю вам пословицы, а вы выберите те, которые подходят к нашей басне: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Готовь сани летом, а телегу зимой;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Семь раз отмерь - один раз отрежь;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Хочешь есть калачи- не сиди на печи;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Делу - время, а потехе - час;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Кашу маслом не испортишь;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Без труда не выловишь и рыбку из пруда.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А теперь расскажите мне своими словами - Муравей - он какой? (трудолюбивый, старательный, молодец и т.д.) 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А Стрекоза какая?  (беззаботная, беспечная, ленивая, легкомысленная, непрактичная)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Что хотел сказать нам этой басней Крылов? (Нужно не только уметь гулять и резвится, но и уметь трудится. А если ты не трудишься - готовься к холоду и голоду. Нельзя жить одним днём и совсем не думать о том, что будет завтра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Как вы думаете, такие ситуации встречаются в жизни? (наверно, да)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27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473" y="702527"/>
            <a:ext cx="9921139" cy="569827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какого героя этой басни вы бы хотели быть похожи? (на муравья)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Давайте с вами немного потрудимся и нарисуем иллюстрации к нашей басне.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Дети подходят к столу, где лежат распечатанные заранее раскраски по басне " Стрекоза и Муравей " и цветные карандаши.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Заключительная часть: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Что нового узнали? (узнали, что такое басня, что нельзя быть ленивым, нужно быть как муравей)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Что было самым интересным? (самым интересным было в басне что ответит муравей стрекозе)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Вам понравились рисунки, которые мы нарисовали? Давайте сделаем из них книжку (мой муравей самый лучший, а стрекоза у Маши очень красивая – прямо как в басне)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Сегодня в нашей групповой библиотеке появится новая гостья –  книга с баснями Крылова. И мы с вами познакомимся с разными героями басен, порассуждаем, прав ли был тот или иной герой.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28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0261" y="1070159"/>
            <a:ext cx="8911687" cy="128089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0261" y="2981093"/>
            <a:ext cx="8915400" cy="377762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желание и умение слушать художественное произведение и следить за развитием сюжета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26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6137" y="1338145"/>
            <a:ext cx="9798475" cy="5129561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у детей эмоционального отклика на художественное произведение;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детей с литературным терминов «Басня», с её жанровыми особенностями;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умение находить связь содержания басни с различными пословицами о труде;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поддерживать внимание и интерес к слову литературного произведения;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чить мысленно представлять действия и поступки героев произведения, давать правильную оценку поступкам;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развивать у детей речь как средство общения;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 детей фонематический слух;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детей восстанавливать последовательность событий;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Обогащать словарный запас детей;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детей умение пользоваться своими выразительными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687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Предварительная работа: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Беседа: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«Жизнь - это труд»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Рассматривание иллюстраций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произведению «Стрекоза и муравей»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народным фольклором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Д/и «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 ласково»</a:t>
            </a:r>
          </a:p>
        </p:txBody>
      </p:sp>
    </p:spTree>
    <p:extLst>
      <p:ext uri="{BB962C8B-B14F-4D97-AF65-F5344CB8AC3E}">
        <p14:creationId xmlns:p14="http://schemas.microsoft.com/office/powerpoint/2010/main" val="390890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 И.А. Крылова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 И.А. Крылов «Басни»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Раскраски, цветные карандаши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Небольшой мяч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85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288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занятия: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5415" y="1516566"/>
            <a:ext cx="10147609" cy="5062654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 обращает к себе внимание словами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Мы пришли сюда учиться,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лениться, а трудиться.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Работаем старательно,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Слушаем внимательно.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Как вы думаете, о чем эти слова? (о то, что нужно не ленится, быть старательным, послушным)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Ребята, сегодня мы с вами поговорим о баснях. Вы знаете, что такое басня? (рассказ который происходит не на самом деле)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правильно, басня - это короткая поучительная история, где высмеиваются не совсем хорошие черты характера и поступки. Героями басен часто бывают животные; басня помогает людям на примере животных увидеть в себе плохие поступки. Басни бывают в стихах и в прозе (в виде рассказов). Сегодня мы поговорим о одной из известнейших басен Ивана Андреевича Крылова.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08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94984" y="1951462"/>
            <a:ext cx="4750421" cy="3951563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 ромашку у ворот                                   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Приземлился вертолёт,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Серебристые глаза,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Кто же это? … (Стрекоза)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Он работник настоящий,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Очень, очень работящий.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сосной в лесу густом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хвоинок строит дом. (Муравей)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687122" y="1828798"/>
            <a:ext cx="4647631" cy="39483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Он - трудяга, не бездельник,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Строит целый муравейник.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Догадайся же скорей: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"Кто строитель?" - (Муравей)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Этот малый вертолёт,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Отправляется в полёт,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Зависает, не летит,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Крылышками шевелит.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стекло, они прозрачны,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виду, кажутся, невзрачны,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такая егоза,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 наша,-...(Стрекоза.)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94984" y="716476"/>
            <a:ext cx="9810647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13156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Я сейчас загадаю вам загадки, а вы мне назовете главных героев этой басни: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94983" y="5919960"/>
            <a:ext cx="98106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Ну что, вы догадались, как называется басня? Правильно - " Стрекоза и Муравей "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8103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6325" y="534900"/>
            <a:ext cx="9796079" cy="424105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басни «Стрекоза и муравей».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4332" y="1274956"/>
            <a:ext cx="10378072" cy="52931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Беседа по басне: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Понравилась вам басня? (да)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вы почувствовали, прослушав басню? (стало жалко стрекозу, а мне муравья – он работал, а она нет)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 каком времени года идёт упоминание в басне? (Лето красное пропела; Оглянуться не успела; Как зима катит в глаза – осень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Где жила стрекоза все лето? (Как под каждым ей листком, был готов и стол и дом!)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перестала петь стрекоза? (Все прошло: с зимой холодной, нужда, голод настает. Стрекоза уж не поет, и кому же в ум пойдет, на желудок петь голодный!)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 какой просьбой пришла Стрекоза к Муравью? ("Не оставь меня, кум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милой! Дай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 мне собраться с силой. И до вешних только дней. Прокорми и обогрей!")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Почему Муравей отказал ей в помощи? ("Кумушка, мне странно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это: Да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работала ль ты в лето?"; "Ты все пела? это дело: Так поди же, попляши!")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726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0020" y="669073"/>
            <a:ext cx="9954592" cy="5754029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стрекоза не работала все лето? (До того ль, голубчик, было? В мягких муравах у нас песни, резвость всякий час, Так, что голову вскружило!)</a:t>
            </a:r>
          </a:p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Справедливо ли Муравей поступил со Стрекозой? (да, но он мог ей и помочь; очень даже справедливо, он работал, а она развлекалась и т.д.)</a:t>
            </a:r>
          </a:p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Чему нас учит басня? (сделал дело – гуляй смело)</a:t>
            </a:r>
          </a:p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А теперь давайте с вами поиграем в игру " Назови ласково " - я буду кидать мяч, а вы будете отвечать.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Стрекоза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стрекозка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Зима – зимушка;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Лист – листочек;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 – столик;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 – домик;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Муравей –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муравьишка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День – денек;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 – часок;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Голова – головушка;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21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</TotalTime>
  <Words>1075</Words>
  <Application>Microsoft Office PowerPoint</Application>
  <PresentationFormat>Широкоэкранный</PresentationFormat>
  <Paragraphs>101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Легкий дым</vt:lpstr>
      <vt:lpstr>Стрекоза и муравей</vt:lpstr>
      <vt:lpstr>Цель:</vt:lpstr>
      <vt:lpstr>Задачи: </vt:lpstr>
      <vt:lpstr>Предварительная работа:</vt:lpstr>
      <vt:lpstr>Материалы и оборудование:</vt:lpstr>
      <vt:lpstr>Ход занятия:</vt:lpstr>
      <vt:lpstr>Презентация PowerPoint</vt:lpstr>
      <vt:lpstr>Чтение басни «Стрекоза и муравей».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Стрекоза и муравей</dc:title>
  <dc:creator>admin</dc:creator>
  <cp:lastModifiedBy>admin</cp:lastModifiedBy>
  <cp:revision>8</cp:revision>
  <dcterms:created xsi:type="dcterms:W3CDTF">2019-03-25T06:12:26Z</dcterms:created>
  <dcterms:modified xsi:type="dcterms:W3CDTF">2019-03-25T07:29:42Z</dcterms:modified>
</cp:coreProperties>
</file>