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1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8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5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2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6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8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2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7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AF38-F72C-4473-AFD6-125EF19C2245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6C093-340D-475E-B60C-CDB16FF2F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914" y="382134"/>
            <a:ext cx="9144000" cy="13160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 – детского сада «Детство»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318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971" y="2080305"/>
            <a:ext cx="9144000" cy="307952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«Безопасное поведение»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«Дорожная безопасность»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 «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Малышарики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6 лет</a:t>
            </a:r>
          </a:p>
          <a:p>
            <a:pPr algn="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Месилова Ольга Николаевна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0604" y="757918"/>
            <a:ext cx="5627913" cy="4220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487" y="2492829"/>
            <a:ext cx="18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057" y="468086"/>
            <a:ext cx="967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 проекта позволила сформировать у детей необходимые представления, умения и навыки безопасного поведения на улицах и дорогах: 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ориентированы в том, что машины движутся по проезжей части улицы, а пешеходы по тротуару.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о назначении светофора, дорожных знаков.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ориентируются в пространстве справа, слева, вперёд, назад, вверх, вниз.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представление о видах транспорта, об особенностях их передвижения.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Знают, какие правила безопасного поведения необходимо соблюдать на дороге.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8900" y="816429"/>
            <a:ext cx="6917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 «Безопасность» С-П,»детство-Пресс»2002г.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К.Ю. «Как обеспечить безопасность дошкольников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Т.И. «Программа «Светофор». Обучение детей дошкольного возраста правилам дорожного 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Мигунова Н. «Светофор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Ростов-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Дону ,изд. «Малыш»2005г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«Для чего нам светофор?»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Уманская Т.А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иду по тротуару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5229" y="2329543"/>
            <a:ext cx="710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0714" y="359229"/>
            <a:ext cx="101128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и перебегают улицу в неположенных местах, неправильно входят в транспортные средства и выходят из них.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особую значимость работы в данном направлении, и то обстоятельство, что ДОУ является самой первой ступенью в системе непрерывного образования, был создан и реализован проект по теме: «Дорожная безопасность»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6656" y="293914"/>
            <a:ext cx="100910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познавательный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 неделя)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группы, педагог, родители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старшего дошкольного возраста основы безопасного поведения на улице, знание правил дорожного движения.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Углублять представления детей о Правилах дорожного движения, полученные ранее.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Продолжать 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дисциплинированность и сознательное выполнение правил дорожного движения, культуру поведения пешеходов, внимательность и наблюдательность.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Привлекать родителей воспитанников к реализации данного проекта, повышать их сознательность в постоянном соблюдении правил дорожного движения – быть примером для детей.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знаки, правила дорожного движения.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3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457" y="185057"/>
            <a:ext cx="11342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Информационный.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методического, художественного, иллюстративного, интерактивного материала по теме проекта. Ознакомление родителей с задачами проекта. Создание развивающей среды для изучения ПДД – «Центр Безопасности»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Практический.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воспитанниками «Наши друзья – дорожные знаки», «Наша безопасная улица», «Мы по улице идем»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НОД: изобразительная деятельность «Рисую знаки ПДД», чтение художественной литературы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 Уманская «Я иду по тротуару», О.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Тарутин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«Для чего нам светофор?»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викторина «Знатоки ПДД», сюжетно – ролевые игры, подвижные игры, конструктивные игры.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- Федерального бесплатного познавательного музыкального мультсериала о детской безопасности "Осторожно,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Попадашкин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114" y="4155375"/>
            <a:ext cx="840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Заключительный.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макетов «Светофор» и «Наша улица», книжки – малышки «ПДД»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1356" y="435430"/>
            <a:ext cx="168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84" y="1208314"/>
            <a:ext cx="5921829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743" y="435429"/>
            <a:ext cx="151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7" y="1437595"/>
            <a:ext cx="5591628" cy="3145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8932" y="1883857"/>
            <a:ext cx="4510917" cy="25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50" y="1622654"/>
            <a:ext cx="4332511" cy="2437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9933" y="1619744"/>
            <a:ext cx="4319208" cy="2429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3363" y="907749"/>
            <a:ext cx="5138057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0957" y="902834"/>
            <a:ext cx="4958447" cy="3718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5711" y="920300"/>
            <a:ext cx="4938485" cy="37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500742"/>
            <a:ext cx="5844734" cy="3282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5" b="19524"/>
          <a:stretch/>
        </p:blipFill>
        <p:spPr>
          <a:xfrm>
            <a:off x="6270172" y="1617778"/>
            <a:ext cx="4386943" cy="36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572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Филиал МБДОУ – детского сада «Детство»  детский сад № 318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 – детского сада «Детство»  детский сад № 318 </dc:title>
  <dc:creator>admin</dc:creator>
  <cp:lastModifiedBy>admin</cp:lastModifiedBy>
  <cp:revision>15</cp:revision>
  <dcterms:created xsi:type="dcterms:W3CDTF">2022-02-21T14:22:31Z</dcterms:created>
  <dcterms:modified xsi:type="dcterms:W3CDTF">2022-02-21T16:35:22Z</dcterms:modified>
</cp:coreProperties>
</file>