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87" r:id="rId2"/>
    <p:sldId id="288" r:id="rId3"/>
    <p:sldId id="263" r:id="rId4"/>
    <p:sldId id="268" r:id="rId5"/>
    <p:sldId id="269" r:id="rId6"/>
    <p:sldId id="270" r:id="rId7"/>
    <p:sldId id="271" r:id="rId8"/>
    <p:sldId id="281" r:id="rId9"/>
    <p:sldId id="272" r:id="rId10"/>
    <p:sldId id="273" r:id="rId11"/>
    <p:sldId id="274" r:id="rId12"/>
    <p:sldId id="275" r:id="rId13"/>
    <p:sldId id="285" r:id="rId14"/>
    <p:sldId id="286" r:id="rId15"/>
    <p:sldId id="276" r:id="rId16"/>
    <p:sldId id="277" r:id="rId17"/>
    <p:sldId id="27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E618AB-4EB9-4EAA-A017-C741074C624D}" type="datetimeFigureOut">
              <a:rPr lang="ru-RU" smtClean="0"/>
              <a:pPr/>
              <a:t>28.05.2018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282165-DC19-4AEC-BCC0-636D70E754D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010664"/>
          </a:xfrm>
        </p:spPr>
        <p:txBody>
          <a:bodyPr>
            <a:normAutofit/>
          </a:bodyPr>
          <a:lstStyle/>
          <a:p>
            <a:r>
              <a:rPr lang="ru-RU" dirty="0" smtClean="0"/>
              <a:t>Развитие мелкой моторики у детей дошкольного возраста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00570"/>
            <a:ext cx="8229600" cy="182403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Игры с пластилином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Лепка, рисунки из пластилиновых колбасок, пластилинография…  При этом мы попутно будем развивать и мелкую моторику руки.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1258821781_plastilin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00299" y="2928934"/>
            <a:ext cx="4093922" cy="354806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pPr algn="ctr"/>
            <a:r>
              <a:rPr lang="ru-RU" dirty="0" smtClean="0"/>
              <a:t>Игры с бумагой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Оказывается, бумагу можно мять, рвать, складывать, резать ножницами…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Такие игры помогут детям узнать как обычная бумага превращается в красивую аппликацию и забавные объёмные игрушки.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Развитию точных движений, вниманию, терпению, усидчивости  и памяти помогают занятия в технике оригами: складыванию корабликов, самолётов, цветов, животных и т.д.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g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00430" y="4071942"/>
            <a:ext cx="2071702" cy="25431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Игры с природным материалом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детей уже не секрет, что из шишек, желудей, листьев и каштанов можно создать необыкновенные поделки, а можно просто использовать их для массажа рук.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a041cfb19759cdf212c87089e38a2a4f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857356" y="3429000"/>
            <a:ext cx="5514975" cy="20669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Пазлы и мозайка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Пазлы – в переводе с английского «головоломка», «затруднение». Кроме мелкой моторики, эта игра формирует ещё и пространственное представление, умение складывать большое из мелких деталей.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Мозайка – игра, которую помнит каждый из детства. Дети уже делают композиции по образцу или ориентируясь на собственную фантазию.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SCN634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785786" y="3714752"/>
            <a:ext cx="3588513" cy="2857520"/>
          </a:xfrm>
          <a:prstGeom prst="rect">
            <a:avLst/>
          </a:prstGeom>
        </p:spPr>
      </p:pic>
      <p:pic>
        <p:nvPicPr>
          <p:cNvPr id="1026" name="Picture 2" descr="C:\Users\Татьяна\Documents\материалы к аттестации\к аттестации фото\DSCN641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2066" y="3714752"/>
            <a:ext cx="3357586" cy="287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Работа с ножницами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В старшем дошкольном возрасте работа по развитию мелкой моторике и координации движений руки становится важной частью подготовки к школе. Особую роль в развитии ручной умелости играет умение уверенно пользоваться ножницами.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aplikacija-iz-bumagi7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85786" y="3500438"/>
            <a:ext cx="3857652" cy="2566249"/>
          </a:xfrm>
          <a:prstGeom prst="rect">
            <a:avLst/>
          </a:prstGeom>
        </p:spPr>
      </p:pic>
      <p:pic>
        <p:nvPicPr>
          <p:cNvPr id="5" name="Рисунок 4" descr="podarok-dlya-babushki-obemnaya-podelka-iz-bumagi-1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143504" y="3500438"/>
            <a:ext cx="3500462" cy="262923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/>
          <a:lstStyle/>
          <a:p>
            <a:pPr algn="ctr"/>
            <a:r>
              <a:rPr lang="ru-RU" dirty="0" smtClean="0"/>
              <a:t>Пальчиковые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3867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Пальчиковые игры – наилучшее средство для развития мелкой моторики и речи в своей совокупности. Разучивание текстов пальчиковой гимнастики способствует быстрому формированию речи, пространственного мышления, внимания, памяти и воображения. Речь детей становится более выразительной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pal1_bg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42910" y="3500438"/>
            <a:ext cx="3809994" cy="2857496"/>
          </a:xfrm>
          <a:prstGeom prst="rect">
            <a:avLst/>
          </a:prstGeom>
        </p:spPr>
      </p:pic>
      <p:pic>
        <p:nvPicPr>
          <p:cNvPr id="5" name="Рисунок 4" descr="njlmvolabjqpoczhwl nceybpfwslzoom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643438" y="3500438"/>
            <a:ext cx="3971921" cy="28370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Массаж кистей рук и пальцев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Массаж является одним из видов пассивной гимнастики. Он оказывает общеукрепляющее действие на мышечную систему, повышая тонус, эластичность и сократительную способность мышц.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Массажные шарики су-джок  и кольцевая пружинка незаменимы для массажа пальчиков и ладоней.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razvivaem-palchiki1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072066" y="3929067"/>
            <a:ext cx="2889256" cy="2166942"/>
          </a:xfrm>
          <a:prstGeom prst="rect">
            <a:avLst/>
          </a:prstGeom>
        </p:spPr>
      </p:pic>
      <p:pic>
        <p:nvPicPr>
          <p:cNvPr id="6" name="Рисунок 5" descr="clip_image002t-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571604" y="3929066"/>
            <a:ext cx="2428892" cy="21790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Развитие графической моторики</a:t>
            </a:r>
            <a:endParaRPr lang="ru-RU" dirty="0"/>
          </a:p>
        </p:txBody>
      </p:sp>
      <p:pic>
        <p:nvPicPr>
          <p:cNvPr id="4" name="Содержимое 3" descr="05lab98lk1328607476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57158" y="2000240"/>
            <a:ext cx="3396327" cy="4389437"/>
          </a:xfrm>
        </p:spPr>
      </p:pic>
      <p:pic>
        <p:nvPicPr>
          <p:cNvPr id="6" name="Рисунок 5" descr="imgh1595870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071934" y="2714620"/>
            <a:ext cx="4824944" cy="33309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Игры с крупой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Детям предлагаем поиграть 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Золушку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Для этого на листочке бумаги смешиваем по чуть-чуть гречки, риса и гороха. После этого предлагаем рассортировать. Интересно наблюдать за детьми: каждый делает это по-своему. Кто-то берёт крупу двумя пальцами, кто-то просто двигает её по листу.  Иногда делаем это на время.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Берём поднос и рассыпаем по нему мелкую крупу (манку). Лучшей доски для рисования не придумаешь.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Насыпаем в кружку  сухой горох. Перекладываем по одной в другую кружку. Сначала одной рукой, затем двумя руками, попеременно большим и средним пальцами, большим и безымянным, большим и мизинчиком.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Насыпаем горох на блюдце. Ребёнок большим и указательным пальцами берёт горошину и удерживает её другими пальцами – набирает целую горсть. Можно делать это и двумя руками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357166"/>
            <a:ext cx="1928826" cy="1375182"/>
          </a:xfrm>
          <a:prstGeom prst="rect">
            <a:avLst/>
          </a:prstGeom>
        </p:spPr>
      </p:pic>
      <p:pic>
        <p:nvPicPr>
          <p:cNvPr id="5" name="Рисунок 4" descr="8439657404_bfde3c9c6a_c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643702" y="357166"/>
            <a:ext cx="2286016" cy="14687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Разверни, не порви…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Только  на первый взгляд кажется просто развернуть грецкий орех, завёрнутый в фольгу. Сколько фольги ребята испортили, прежде чем  научились делать это аккуратно и медленно, стараясь не порвать тонкий материал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Можно взять игрушки. Интересно, что там внутри?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F:\фото морозовых\Фото\фото дет.сад\DSCN216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488" y="3429000"/>
            <a:ext cx="3258102" cy="28490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/>
          <a:lstStyle/>
          <a:p>
            <a:r>
              <a:rPr lang="ru-RU" dirty="0" smtClean="0"/>
              <a:t>Игры со счётными палочками.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В этих играх хорошими помощниками станут обыкновенные счётные палочки или спички ( без серы).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«Сложи колодец»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«Выложи картинку»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«Выложи геометрическую фигуру»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schetnie_palochki_babochk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786050" y="3786190"/>
            <a:ext cx="3286148" cy="270285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Игры с прищепками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Упражнения с прищепками развивают сенсомоторную координацию, мелкую моторику рук.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Чтобы игра была интересней, можно прикреплять прищепки по тематике.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 (1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4348" y="3571876"/>
            <a:ext cx="4421836" cy="2019305"/>
          </a:xfrm>
          <a:prstGeom prst="rect">
            <a:avLst/>
          </a:prstGeom>
        </p:spPr>
      </p:pic>
      <p:pic>
        <p:nvPicPr>
          <p:cNvPr id="5" name="Рисунок 4" descr="93721_html_60a9492a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929322" y="3214686"/>
            <a:ext cx="2347914" cy="31305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Игры с конструктором лего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Способствуют развитию восприятия. Создаются условия, в которых дети знакомятся с цветом, формой, величиной, осязаемыми свойствами предметов.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SCN6332.JPG"/>
          <p:cNvPicPr>
            <a:picLocks noChangeAspect="1"/>
          </p:cNvPicPr>
          <p:nvPr/>
        </p:nvPicPr>
        <p:blipFill>
          <a:blip r:embed="rId2" cstate="email"/>
          <a:srcRect l="-8630"/>
          <a:stretch>
            <a:fillRect/>
          </a:stretch>
        </p:blipFill>
        <p:spPr>
          <a:xfrm>
            <a:off x="714348" y="3000372"/>
            <a:ext cx="7415410" cy="35197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Сухой бассейн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Дети любят играть в сухом бассейне (из крышек). Там спрятаны мелкие игрушки от киндер-сюрпризов,  которые ребята с возрастающим интересом ищут в большом количестве пробок и крышек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Можно взять песок, гречку, любые сыпучие вещества.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SCN634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357422" y="3286124"/>
            <a:ext cx="4429124" cy="33218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pPr algn="ctr"/>
            <a:r>
              <a:rPr lang="ru-RU" dirty="0" smtClean="0"/>
              <a:t>Игры - шнуровки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5771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Игры-шнуровки развивают сенсомоторную координацию, мелкую моторику рук. 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Развивают пространственной ориентирование, способствуют усвоению понятий «вверху», «внизу», «слева», «справа».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Способствуют развитию речи.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Развивают творческие способности.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Развивают усидчивость, внимание, терпение.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Игра способствует координации движений, гибкости кисти и раскованности движений, что является  залогом отсутствия проблем в школе.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071802" y="4929198"/>
            <a:ext cx="3071834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Рисование – любимое занятие. Не обязательно нужно рисовать на листе бумаги карандашами и кисточками, можно рисовать на снегу или песке, манке, на запотевшем окне, на асфальте…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А можно рисовать пальцем или ладошкой, делать отпечатки кусочком ваты, скомканной бумагой, печаткой, тычком. Ещё есть много разных способов развить детское восприятие…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fingerpainting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00298" y="3929066"/>
            <a:ext cx="4071966" cy="271307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388</TotalTime>
  <Words>760</Words>
  <Application>Microsoft Office PowerPoint</Application>
  <PresentationFormat>Экран (4:3)</PresentationFormat>
  <Paragraphs>49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Развитие мелкой моторики у детей дошкольного возраста</vt:lpstr>
      <vt:lpstr>Игры с крупой</vt:lpstr>
      <vt:lpstr>Разверни, не порви…</vt:lpstr>
      <vt:lpstr>Игры со счётными палочками.</vt:lpstr>
      <vt:lpstr>Игры с прищепками</vt:lpstr>
      <vt:lpstr>Игры с конструктором лего</vt:lpstr>
      <vt:lpstr>Сухой бассейн</vt:lpstr>
      <vt:lpstr>Игры - шнуровки</vt:lpstr>
      <vt:lpstr>Рисование</vt:lpstr>
      <vt:lpstr>Игры с пластилином</vt:lpstr>
      <vt:lpstr>Игры с бумагой</vt:lpstr>
      <vt:lpstr>Игры с природным материалом</vt:lpstr>
      <vt:lpstr>Пазлы и мозайка</vt:lpstr>
      <vt:lpstr>Работа с ножницами</vt:lpstr>
      <vt:lpstr>Пальчиковые игры</vt:lpstr>
      <vt:lpstr>Массаж кистей рук и пальцев</vt:lpstr>
      <vt:lpstr>Развитие графической моторики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мелкой моторики  у детей  старшего дошкольного возраста</dc:title>
  <dc:creator>Татьяна</dc:creator>
  <cp:lastModifiedBy>Анна</cp:lastModifiedBy>
  <cp:revision>49</cp:revision>
  <dcterms:created xsi:type="dcterms:W3CDTF">2014-11-07T12:11:19Z</dcterms:created>
  <dcterms:modified xsi:type="dcterms:W3CDTF">2018-05-28T14:33:28Z</dcterms:modified>
</cp:coreProperties>
</file>