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Анна\Desktop\Camera\Шаблон СКАЗКИ ДЕДУШКИ КОРНЕЯ\1620822719_2-phonoteka_org-p-fon-skazki-chukovskogo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714356"/>
            <a:ext cx="5000660" cy="3357586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13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МБДОУ-детского</a:t>
            </a:r>
            <a:r>
              <a:rPr lang="ru-RU" sz="1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сада «Детство»</a:t>
            </a:r>
            <a:br>
              <a:rPr lang="ru-RU" sz="1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детский сад №318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Сказочный мир Корнея Чуковского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подготовила: </a:t>
            </a:r>
            <a:b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учитель-логопед </a:t>
            </a:r>
            <a:r>
              <a:rPr lang="ru-RU" sz="1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А.В.Чулочникова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357166"/>
            <a:ext cx="5214974" cy="528641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В октябре  2022г. В нашем детском саду  прошел краткосрочный проект  «Сказочный мир Корнея Чуковского».  В проекте участвовали дети старшей и подготовительной группы,  </a:t>
            </a:r>
            <a:r>
              <a:rPr lang="ru-RU" sz="1800" b="1" dirty="0" smtClean="0"/>
              <a:t>учитель-логопед, воспитатели</a:t>
            </a:r>
            <a:r>
              <a:rPr lang="ru-RU" sz="1800" b="1" dirty="0" smtClean="0"/>
              <a:t>, </a:t>
            </a:r>
            <a:r>
              <a:rPr lang="ru-RU" sz="1800" b="1" dirty="0" smtClean="0"/>
              <a:t>а </a:t>
            </a:r>
            <a:r>
              <a:rPr lang="ru-RU" sz="1800" b="1" dirty="0" smtClean="0"/>
              <a:t>также родители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Знакомство с творчеством  писателя </a:t>
            </a:r>
            <a:r>
              <a:rPr lang="ru-RU" sz="1800" b="1" dirty="0" smtClean="0"/>
              <a:t> началось с </a:t>
            </a:r>
            <a:r>
              <a:rPr lang="ru-RU" sz="1800" b="1" dirty="0" smtClean="0"/>
              <a:t>беседы</a:t>
            </a:r>
            <a:r>
              <a:rPr lang="ru-RU" sz="1800" b="1" dirty="0" smtClean="0"/>
              <a:t>: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800" b="1" i="1" dirty="0" smtClean="0"/>
              <a:t>Корней Иванович Чуковский (настоящее имя – Николай Васильевич Корнейчуков) родился 31 (по старому стилю 19) марта 1882 г. в Санкт-Петербурге. В 2022 году  исполнилось 140 лет со дня рождения  автора. С ранних лет стихи его приносят всем радость. Не только вы, а ваши папы, мамы, бабушки и дедушки не представляют себе детства без “Айболита”, “</a:t>
            </a:r>
            <a:r>
              <a:rPr lang="ru-RU" sz="1800" b="1" i="1" dirty="0" err="1" smtClean="0"/>
              <a:t>Тараканища</a:t>
            </a:r>
            <a:r>
              <a:rPr lang="ru-RU" sz="1800" b="1" i="1" dirty="0" smtClean="0"/>
              <a:t>”,“</a:t>
            </a:r>
            <a:r>
              <a:rPr lang="ru-RU" sz="1800" b="1" i="1" dirty="0" err="1" smtClean="0"/>
              <a:t>Бармалея</a:t>
            </a:r>
            <a:r>
              <a:rPr lang="ru-RU" sz="1800" b="1" i="1" dirty="0" smtClean="0"/>
              <a:t>”, “Мухи-цокотухи”, “Телефона”. </a:t>
            </a:r>
            <a:br>
              <a:rPr lang="ru-RU" sz="1800" b="1" i="1" dirty="0" smtClean="0"/>
            </a:br>
            <a:r>
              <a:rPr lang="ru-RU" sz="1800" b="1" i="1" dirty="0" smtClean="0"/>
              <a:t>В ближайшее время нам предстоит окунуться  в сказочный мир Корнея Чуковского, вспомнить все  его известные  произведения, а также, познакомится с теми, о которых вы, быть может, еще  не слышали.</a:t>
            </a:r>
            <a:br>
              <a:rPr lang="ru-RU" sz="1800" b="1" i="1" dirty="0" smtClean="0"/>
            </a:br>
            <a:r>
              <a:rPr lang="ru-RU" sz="1800" b="1" i="1" dirty="0" smtClean="0"/>
              <a:t> Стихи Чуковского великолепно звучат, развивают нашу речь: делают ее красивее и богаче...</a:t>
            </a:r>
            <a:endParaRPr lang="ru-RU" sz="1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3357562"/>
            <a:ext cx="4714908" cy="3143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1857364"/>
            <a:ext cx="4929222" cy="30718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Сначала, сказки Чуковского детям читали взрослые в детском саду и дома.  Потом, ребята уже сами брали полюбившиеся книги. Кто-то пытался читать сам, кто-то просто рассматривал знакомые иллюстрации, припоминая прочитанное, а кто-то повторял уже наизусть выученные стихотворения....</a:t>
            </a:r>
            <a:endParaRPr lang="ru-RU" sz="2000" b="1" i="1" dirty="0"/>
          </a:p>
        </p:txBody>
      </p:sp>
      <p:pic>
        <p:nvPicPr>
          <p:cNvPr id="9" name="Рисунок 8" descr="20221018_121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876"/>
            <a:ext cx="4429156" cy="2786082"/>
          </a:xfrm>
          <a:prstGeom prst="rect">
            <a:avLst/>
          </a:prstGeom>
        </p:spPr>
      </p:pic>
      <p:pic>
        <p:nvPicPr>
          <p:cNvPr id="8" name="Рисунок 7" descr="20221018_122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2071678"/>
            <a:ext cx="4643470" cy="2714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57224" y="928670"/>
            <a:ext cx="7429552" cy="55007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>Ребята подготовили сценку по  любимой сказке</a:t>
            </a:r>
            <a:br>
              <a:rPr lang="ru-RU" sz="2700" b="1" i="1" dirty="0" smtClean="0"/>
            </a:br>
            <a:r>
              <a:rPr lang="ru-RU" sz="2700" b="1" i="1" dirty="0" smtClean="0"/>
              <a:t> «Муха-Цокотуха» </a:t>
            </a:r>
            <a:r>
              <a:rPr lang="ru-RU" sz="2700" b="1" i="1" dirty="0" smtClean="0"/>
              <a:t>.</a:t>
            </a:r>
            <a:r>
              <a:rPr lang="ru-RU" sz="2700" b="1" i="1" dirty="0" smtClean="0"/>
              <a:t> </a:t>
            </a: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b="1" i="1" dirty="0"/>
          </a:p>
        </p:txBody>
      </p:sp>
      <p:pic>
        <p:nvPicPr>
          <p:cNvPr id="1026" name="Picture 2" descr="C:\Users\Анна\Pictures\20221018_120213~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7000924" cy="5087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43372" y="3143248"/>
            <a:ext cx="4786346" cy="3500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071678"/>
            <a:ext cx="4929222" cy="3857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Родители с удовольствием включились в проект и вместе с детьми дома читали произведения писателя. После совместного прочтения, многие ребята принесли замечательные рисунки из дома с героями сказочного мира Корнея Чуковского. Хватило на целую выставку!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b="1" i="1" dirty="0"/>
          </a:p>
        </p:txBody>
      </p:sp>
      <p:pic>
        <p:nvPicPr>
          <p:cNvPr id="10" name="Рисунок 9" descr="20221018_111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357562"/>
            <a:ext cx="4500594" cy="3071834"/>
          </a:xfrm>
          <a:prstGeom prst="rect">
            <a:avLst/>
          </a:prstGeom>
        </p:spPr>
      </p:pic>
      <p:pic>
        <p:nvPicPr>
          <p:cNvPr id="6" name="Рисунок 5" descr="20221018_1225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285992"/>
            <a:ext cx="4572033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857884" y="3857628"/>
            <a:ext cx="2714644" cy="27860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1071546"/>
            <a:ext cx="3643338" cy="29289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1800" b="1" i="1" dirty="0" smtClean="0"/>
              <a:t>Дети выучили много стихотворений автора. В детском саду был проведен отборочный тур конкурса «Звездочки». Победитель станет участником  отборочного  районного этапа Праздника поэзии «Звездочки»!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b="1" i="1" dirty="0"/>
          </a:p>
        </p:txBody>
      </p:sp>
      <p:pic>
        <p:nvPicPr>
          <p:cNvPr id="6" name="Рисунок 5" descr="20221017_095859.jpg"/>
          <p:cNvPicPr>
            <a:picLocks noChangeAspect="1"/>
          </p:cNvPicPr>
          <p:nvPr/>
        </p:nvPicPr>
        <p:blipFill>
          <a:blip r:embed="rId3" cstate="print"/>
          <a:srcRect l="23438" r="20312"/>
          <a:stretch>
            <a:fillRect/>
          </a:stretch>
        </p:blipFill>
        <p:spPr>
          <a:xfrm>
            <a:off x="5429256" y="1214422"/>
            <a:ext cx="3357586" cy="2643206"/>
          </a:xfrm>
          <a:prstGeom prst="rect">
            <a:avLst/>
          </a:prstGeom>
        </p:spPr>
      </p:pic>
      <p:pic>
        <p:nvPicPr>
          <p:cNvPr id="10" name="Рисунок 9" descr="Screenshot_20221019-212817.png"/>
          <p:cNvPicPr>
            <a:picLocks noChangeAspect="1"/>
          </p:cNvPicPr>
          <p:nvPr/>
        </p:nvPicPr>
        <p:blipFill>
          <a:blip r:embed="rId4" cstate="print"/>
          <a:srcRect l="25000" r="25781"/>
          <a:stretch>
            <a:fillRect/>
          </a:stretch>
        </p:blipFill>
        <p:spPr>
          <a:xfrm>
            <a:off x="5929322" y="4214818"/>
            <a:ext cx="2500330" cy="235745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00232" y="2643182"/>
            <a:ext cx="4143404" cy="3857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creenshot_20221019-213344.png"/>
          <p:cNvPicPr>
            <a:picLocks noChangeAspect="1"/>
          </p:cNvPicPr>
          <p:nvPr/>
        </p:nvPicPr>
        <p:blipFill>
          <a:blip r:embed="rId5" cstate="print"/>
          <a:srcRect l="15625" r="29687"/>
          <a:stretch>
            <a:fillRect/>
          </a:stretch>
        </p:blipFill>
        <p:spPr>
          <a:xfrm>
            <a:off x="2143108" y="2786058"/>
            <a:ext cx="3857652" cy="35719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5720" y="1285860"/>
            <a:ext cx="2786082" cy="2428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Screenshot_20221019-212717.png"/>
          <p:cNvPicPr>
            <a:picLocks noChangeAspect="1"/>
          </p:cNvPicPr>
          <p:nvPr/>
        </p:nvPicPr>
        <p:blipFill>
          <a:blip r:embed="rId6" cstate="print"/>
          <a:srcRect l="19531" r="23437"/>
          <a:stretch>
            <a:fillRect/>
          </a:stretch>
        </p:blipFill>
        <p:spPr>
          <a:xfrm>
            <a:off x="428596" y="1428736"/>
            <a:ext cx="2500330" cy="214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Филиал МБДОУ-детского сада «Детство»  детский сад №318  Сказочный мир Корнея Чуковского   подготовила:  учитель-логопед А.В.Чулочникова</vt:lpstr>
      <vt:lpstr>  В октябре  2022г. В нашем детском саду  прошел краткосрочный проект  «Сказочный мир Корнея Чуковского».  В проекте участвовали дети старшей и подготовительной группы,  учитель-логопед, воспитатели, а также родители.  Знакомство с творчеством  писателя  началось с беседы:  Корней Иванович Чуковский (настоящее имя – Николай Васильевич Корнейчуков) родился 31 (по старому стилю 19) марта 1882 г. в Санкт-Петербурге. В 2022 году  исполнилось 140 лет со дня рождения  автора. С ранних лет стихи его приносят всем радость. Не только вы, а ваши папы, мамы, бабушки и дедушки не представляют себе детства без “Айболита”, “Тараканища”,“Бармалея”, “Мухи-цокотухи”, “Телефона”.  В ближайшее время нам предстоит окунуться  в сказочный мир Корнея Чуковского, вспомнить все  его известные  произведения, а также, познакомится с теми, о которых вы, быть может, еще  не слышали.  Стихи Чуковского великолепно звучат, развивают нашу речь: делают ее красивее и богаче...</vt:lpstr>
      <vt:lpstr>  Сначала, сказки Чуковского детям читали взрослые в детском саду и дома.  Потом, ребята уже сами брали полюбившиеся книги. Кто-то пытался читать сам, кто-то просто рассматривал знакомые иллюстрации, припоминая прочитанное, а кто-то повторял уже наизусть выученные стихотворения....</vt:lpstr>
      <vt:lpstr>Ребята подготовили сценку по  любимой сказке  «Муха-Цокотуха» .   </vt:lpstr>
      <vt:lpstr>  Родители с удовольствием включились в проект и вместе с детьми дома читали произведения писателя. После совместного прочтения, многие ребята принесли замечательные рисунки из дома с героями сказочного мира Корнея Чуковского. Хватило на целую выставку!  </vt:lpstr>
      <vt:lpstr> Дети выучили много стихотворений автора. В детском саду был проведен отборочный тур конкурса «Звездочки». Победитель станет участником  отборочного  районного этапа Праздника поэзии «Звездочки»!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Анна</cp:lastModifiedBy>
  <cp:revision>26</cp:revision>
  <dcterms:created xsi:type="dcterms:W3CDTF">2015-12-03T15:12:10Z</dcterms:created>
  <dcterms:modified xsi:type="dcterms:W3CDTF">2022-10-19T17:07:37Z</dcterms:modified>
</cp:coreProperties>
</file>