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8" r:id="rId8"/>
    <p:sldId id="270" r:id="rId9"/>
    <p:sldId id="262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C859-CBFB-458F-89A3-E6CA4D677F6A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448C3-9500-4969-BC8C-AF50A9180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575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C859-CBFB-458F-89A3-E6CA4D677F6A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448C3-9500-4969-BC8C-AF50A9180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046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C859-CBFB-458F-89A3-E6CA4D677F6A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448C3-9500-4969-BC8C-AF50A9180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923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C859-CBFB-458F-89A3-E6CA4D677F6A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448C3-9500-4969-BC8C-AF50A9180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048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C859-CBFB-458F-89A3-E6CA4D677F6A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448C3-9500-4969-BC8C-AF50A9180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469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C859-CBFB-458F-89A3-E6CA4D677F6A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448C3-9500-4969-BC8C-AF50A9180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55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C859-CBFB-458F-89A3-E6CA4D677F6A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448C3-9500-4969-BC8C-AF50A9180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01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C859-CBFB-458F-89A3-E6CA4D677F6A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448C3-9500-4969-BC8C-AF50A9180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40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C859-CBFB-458F-89A3-E6CA4D677F6A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448C3-9500-4969-BC8C-AF50A9180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162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C859-CBFB-458F-89A3-E6CA4D677F6A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448C3-9500-4969-BC8C-AF50A9180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96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C859-CBFB-458F-89A3-E6CA4D677F6A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448C3-9500-4969-BC8C-AF50A9180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547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0C859-CBFB-458F-89A3-E6CA4D677F6A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448C3-9500-4969-BC8C-AF50A9180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95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flipH="1">
            <a:off x="3094610" y="602724"/>
            <a:ext cx="5788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Семья защитника Отечества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48302" y="5447804"/>
            <a:ext cx="2434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Рысев Матвей 6 лет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213852" y="1728076"/>
            <a:ext cx="2823199" cy="21257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495" t="23386" b="8961"/>
          <a:stretch/>
        </p:blipFill>
        <p:spPr>
          <a:xfrm>
            <a:off x="6602682" y="1410333"/>
            <a:ext cx="1900051" cy="276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4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470" r="-192" b="3868"/>
          <a:stretch/>
        </p:blipFill>
        <p:spPr>
          <a:xfrm rot="16200000">
            <a:off x="6361402" y="1523812"/>
            <a:ext cx="5375193" cy="38238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9390" y="748143"/>
            <a:ext cx="5438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Когда я вырасту – стану как папа: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33756" y="2334403"/>
            <a:ext cx="2478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Сильным </a:t>
            </a:r>
            <a:r>
              <a:rPr lang="ru-RU" b="1" dirty="0"/>
              <a:t>и отважным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1999" y="1405452"/>
            <a:ext cx="4916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Л</a:t>
            </a:r>
            <a:r>
              <a:rPr lang="ru-RU" b="1" dirty="0" smtClean="0">
                <a:solidFill>
                  <a:srgbClr val="000000"/>
                </a:solidFill>
              </a:rPr>
              <a:t>юбящим </a:t>
            </a:r>
            <a:r>
              <a:rPr lang="ru-RU" b="1" dirty="0">
                <a:solidFill>
                  <a:srgbClr val="000000"/>
                </a:solidFill>
              </a:rPr>
              <a:t>свою Родину и </a:t>
            </a:r>
            <a:r>
              <a:rPr lang="ru-RU" b="1" dirty="0" smtClean="0">
                <a:solidFill>
                  <a:srgbClr val="000000"/>
                </a:solidFill>
              </a:rPr>
              <a:t>готовым защитить </a:t>
            </a:r>
            <a:r>
              <a:rPr lang="ru-RU" b="1" dirty="0">
                <a:solidFill>
                  <a:srgbClr val="000000"/>
                </a:solidFill>
              </a:rPr>
              <a:t>её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41069" y="311257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Мой папа служит Отечеству и я </a:t>
            </a:r>
            <a:r>
              <a:rPr lang="ru-RU" b="1" dirty="0">
                <a:solidFill>
                  <a:srgbClr val="000000"/>
                </a:solidFill>
              </a:rPr>
              <a:t>им горжусь, потому что он сильный и </a:t>
            </a:r>
            <a:r>
              <a:rPr lang="ru-RU" b="1" dirty="0" smtClean="0">
                <a:solidFill>
                  <a:srgbClr val="000000"/>
                </a:solidFill>
              </a:rPr>
              <a:t>всегда сможет </a:t>
            </a:r>
            <a:r>
              <a:rPr lang="ru-RU" b="1" dirty="0">
                <a:solidFill>
                  <a:srgbClr val="000000"/>
                </a:solidFill>
              </a:rPr>
              <a:t>защитит нас с мамой</a:t>
            </a:r>
            <a:r>
              <a:rPr lang="ru-RU" b="1" dirty="0" smtClean="0">
                <a:solidFill>
                  <a:srgbClr val="000000"/>
                </a:solidFill>
              </a:rPr>
              <a:t>…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73384" y="5192440"/>
            <a:ext cx="4638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Мы с нетерпением ждем его возвращения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3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3094610" y="602724"/>
            <a:ext cx="5788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Рысев Алексей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9363" y="1286964"/>
            <a:ext cx="5676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Мой папа с самого детства мечтал быть военным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545" y="1106551"/>
            <a:ext cx="2253314" cy="29926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179025" y="2316864"/>
            <a:ext cx="4057083" cy="30547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97315" y="5911007"/>
            <a:ext cx="9514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Учился в кадетском училище и принимал активное участие во всех мероприятиях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95160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-682" t="30498" r="-2613" b="17138"/>
          <a:stretch/>
        </p:blipFill>
        <p:spPr>
          <a:xfrm>
            <a:off x="1247997" y="629392"/>
            <a:ext cx="4689666" cy="31573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366" t="2590" r="9399"/>
          <a:stretch/>
        </p:blipFill>
        <p:spPr>
          <a:xfrm rot="16200000">
            <a:off x="6868501" y="1764862"/>
            <a:ext cx="3313217" cy="49136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97315" y="5911007"/>
            <a:ext cx="9514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Окончив училище, поступил в Нижнетагильский горно-металлургический колледж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3778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712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24234" y="567111"/>
            <a:ext cx="4075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 не оставил свою мечту в детстве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921065" y="5923532"/>
            <a:ext cx="9514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Прошел курс молодого бойца и тем самым связал себя с судьбой военного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4505"/>
          <a:stretch/>
        </p:blipFill>
        <p:spPr>
          <a:xfrm rot="10800000">
            <a:off x="2690632" y="1068716"/>
            <a:ext cx="6565312" cy="472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04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3179" y="666155"/>
            <a:ext cx="5180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Часто уезжал в часть на различные задания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014" t="20100"/>
          <a:stretch/>
        </p:blipFill>
        <p:spPr>
          <a:xfrm>
            <a:off x="6564643" y="1233509"/>
            <a:ext cx="2446749" cy="45260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481" t="15053"/>
          <a:stretch/>
        </p:blipFill>
        <p:spPr>
          <a:xfrm>
            <a:off x="2601510" y="1234026"/>
            <a:ext cx="2337841" cy="452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6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659" y="1672633"/>
            <a:ext cx="3158166" cy="42049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38319" y="582648"/>
            <a:ext cx="5180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Мы с нетерпением ждали его дома</a:t>
            </a:r>
            <a:endParaRPr lang="ru-RU" sz="2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882" y="782703"/>
            <a:ext cx="2268188" cy="30142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3542" y="1125069"/>
            <a:ext cx="2599176" cy="345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8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5810" y="594523"/>
            <a:ext cx="5180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Однажды папе прислали письмо с работы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68896" y="5985920"/>
            <a:ext cx="8987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 папа сказал, что надо поехать чтобы защитить нашу Родину от врагов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68957">
            <a:off x="7735386" y="1590697"/>
            <a:ext cx="3386120" cy="23482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606" y="1597635"/>
            <a:ext cx="5031320" cy="378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8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3305" y="505838"/>
            <a:ext cx="4771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Сейчас мой папа защищает нашу Родину</a:t>
            </a:r>
            <a:endParaRPr lang="ru-RU" sz="2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3677" y="1629195"/>
            <a:ext cx="5235068" cy="39263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5936" y="677651"/>
            <a:ext cx="1562776" cy="34728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2894" y="677650"/>
            <a:ext cx="2110540" cy="457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90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63207" y="622512"/>
            <a:ext cx="5438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Когда есть возможность папа приезжает к нам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90667" y="5721078"/>
            <a:ext cx="4771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Мы очень весело проводим время</a:t>
            </a:r>
            <a:endParaRPr lang="ru-RU" sz="2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1151" y="1274673"/>
            <a:ext cx="2846872" cy="37832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17084" r="1025" b="7156"/>
          <a:stretch/>
        </p:blipFill>
        <p:spPr>
          <a:xfrm>
            <a:off x="5074388" y="1608023"/>
            <a:ext cx="2220060" cy="37763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8199" y="1036182"/>
            <a:ext cx="2323056" cy="308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1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150</Words>
  <Application>Microsoft Office PowerPoint</Application>
  <PresentationFormat>Широкоэкранный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RePack by Diakov</cp:lastModifiedBy>
  <cp:revision>21</cp:revision>
  <dcterms:created xsi:type="dcterms:W3CDTF">2021-02-08T07:31:07Z</dcterms:created>
  <dcterms:modified xsi:type="dcterms:W3CDTF">2026-02-14T10:46:20Z</dcterms:modified>
</cp:coreProperties>
</file>