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4FCA-1CE3-4C03-BBDF-68D2FD901E60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24-2D06-48B1-8F8D-207E85971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22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4FCA-1CE3-4C03-BBDF-68D2FD901E60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AFC24-2D06-48B1-8F8D-207E85971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2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69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61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0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50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7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7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60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4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2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45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</dc:creator>
  <cp:lastModifiedBy>ivan</cp:lastModifiedBy>
  <cp:revision>1</cp:revision>
  <dcterms:created xsi:type="dcterms:W3CDTF">2012-01-27T11:22:18Z</dcterms:created>
  <dcterms:modified xsi:type="dcterms:W3CDTF">2012-01-27T11:22:18Z</dcterms:modified>
</cp:coreProperties>
</file>