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2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87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2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0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53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8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1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59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19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0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27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D5CD-0B6F-415E-8C52-19920118CEDA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83122-7D36-4E99-B9E5-105BA453C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31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png"/><Relationship Id="rId7" Type="http://schemas.microsoft.com/office/2007/relationships/hdphoto" Target="../media/hdphoto6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.gif"/><Relationship Id="rId5" Type="http://schemas.openxmlformats.org/officeDocument/2006/relationships/image" Target="../media/image16.gif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8.gif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8.gif"/><Relationship Id="rId7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gif"/><Relationship Id="rId7" Type="http://schemas.openxmlformats.org/officeDocument/2006/relationships/image" Target="../media/image13.gif"/><Relationship Id="rId12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9.gif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576"/>
            <a:ext cx="12191999" cy="68635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1376" y="614247"/>
            <a:ext cx="10593658" cy="116363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77884"/>
            <a:ext cx="12043317" cy="4957453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Юнна </a:t>
            </a:r>
            <a:r>
              <a:rPr lang="ru-RU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Мориц</a:t>
            </a:r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«Веселая Лягушка»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Месилова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572" y="3781890"/>
            <a:ext cx="13906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5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7"/>
    </mc:Choice>
    <mc:Fallback xmlns="">
      <p:transition spd="slow" advTm="5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.10139 L -0.18828 -0.0507 C -0.22735 -0.08357 -0.28594 -0.10139 -0.34766 -0.10139 C -0.41771 -0.10139 -0.47396 -0.08357 -0.51289 -0.0507 L -0.70065 0.10139 " pathEditMode="relative" rAng="0" ptsTypes="AAA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39" y="-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42195" y="345688"/>
            <a:ext cx="3178098" cy="1070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 счастья не видали </a:t>
            </a:r>
          </a:p>
          <a:p>
            <a:pPr algn="ctr"/>
            <a:r>
              <a:rPr lang="ru-RU" dirty="0" smtClean="0"/>
              <a:t>Унылые лягушки!</a:t>
            </a:r>
          </a:p>
          <a:p>
            <a:pPr algn="ctr"/>
            <a:r>
              <a:rPr lang="ru-RU" dirty="0" smtClean="0"/>
              <a:t>Из них и получились </a:t>
            </a:r>
          </a:p>
          <a:p>
            <a:pPr algn="ctr"/>
            <a:r>
              <a:rPr lang="ru-RU" dirty="0" smtClean="0"/>
              <a:t>Унылые старушки!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79" y="3923254"/>
            <a:ext cx="1714500" cy="952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334" y="4558758"/>
            <a:ext cx="1047750" cy="1085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00" y="4449684"/>
            <a:ext cx="1047750" cy="1085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20" y="1793256"/>
            <a:ext cx="1047750" cy="1085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20" y="1793256"/>
            <a:ext cx="1047750" cy="10858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449" y="2459527"/>
            <a:ext cx="1484222" cy="20992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774" y="160020"/>
            <a:ext cx="4247128" cy="3185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26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9"/>
    </mc:Choice>
    <mc:Fallback xmlns="">
      <p:transition spd="slow" advTm="8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4297 -0.21227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4.79167E-6 0.11736 C 4.79167E-6 0.1699 -0.02852 0.23495 -0.05157 0.23495 L -0.10313 0.23495 " pathEditMode="relative" rAng="0" ptsTypes="AAAA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14231 0.4824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42195" y="345688"/>
            <a:ext cx="3178098" cy="1070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Они бубнят уныло</a:t>
            </a:r>
          </a:p>
          <a:p>
            <a:pPr algn="ctr"/>
            <a:r>
              <a:rPr lang="ru-RU" dirty="0" smtClean="0"/>
              <a:t>И стонут вдалеке: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79" y="3923254"/>
            <a:ext cx="1714500" cy="952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334" y="4558758"/>
            <a:ext cx="1047750" cy="1085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500" y="4449684"/>
            <a:ext cx="1047750" cy="1085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20" y="1793256"/>
            <a:ext cx="1047750" cy="1085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20" y="1793256"/>
            <a:ext cx="1047750" cy="1085850"/>
          </a:xfrm>
          <a:prstGeom prst="rect">
            <a:avLst/>
          </a:prstGeom>
        </p:spPr>
      </p:pic>
      <p:sp>
        <p:nvSpPr>
          <p:cNvPr id="2" name="Овальная выноска 1"/>
          <p:cNvSpPr/>
          <p:nvPr/>
        </p:nvSpPr>
        <p:spPr>
          <a:xfrm>
            <a:off x="3118392" y="826179"/>
            <a:ext cx="1628078" cy="89000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Ква</a:t>
            </a:r>
            <a:r>
              <a:rPr lang="ru-RU" dirty="0" smtClean="0"/>
              <a:t> – </a:t>
            </a:r>
            <a:r>
              <a:rPr lang="ru-RU" dirty="0" err="1" smtClean="0"/>
              <a:t>Ква</a:t>
            </a:r>
            <a:r>
              <a:rPr lang="ru-RU" dirty="0" smtClean="0"/>
              <a:t>,</a:t>
            </a:r>
          </a:p>
          <a:p>
            <a:pPr algn="ctr"/>
            <a:r>
              <a:rPr lang="ru-RU" dirty="0" smtClean="0"/>
              <a:t>К дождю заныло…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9438108" y="3579541"/>
            <a:ext cx="1713112" cy="86388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спине, в ноге, в руке….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84" y="160020"/>
            <a:ext cx="4551017" cy="34132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80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21"/>
    </mc:Choice>
    <mc:Fallback xmlns="">
      <p:transition spd="slow" advTm="9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4.79167E-6 0.11736 C 4.79167E-6 0.1699 -0.02852 0.23495 -0.05157 0.23495 L -0.10313 0.2349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4297 -0.21227 " pathEditMode="relative" rAng="0" ptsTypes="AA">
                                      <p:cBhvr>
                                        <p:cTn id="9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14231 0.48241 " pathEditMode="relative" rAng="0" ptsTypes="AA">
                                      <p:cBhvr>
                                        <p:cTn id="13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162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18370" y="265110"/>
            <a:ext cx="3097530" cy="30975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41834" y="223024"/>
            <a:ext cx="3557239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бодрая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старшука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Веселая лягушка,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Как вспомнит, что с ней было, -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Хохочет,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бре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56" y="2826077"/>
            <a:ext cx="2895763" cy="1230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29" y="2590986"/>
            <a:ext cx="5334000" cy="4000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38" y="223024"/>
            <a:ext cx="4735005" cy="355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7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3"/>
    </mc:Choice>
    <mc:Fallback xmlns="">
      <p:transition spd="slow" advTm="3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0.22708 -0.12593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4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двумя руками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Играла на баяне!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815" y="1267841"/>
            <a:ext cx="5334000" cy="4000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687" y="1683834"/>
            <a:ext cx="1363004" cy="18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69"/>
    </mc:Choice>
    <mc:Fallback xmlns="">
      <p:transition spd="slow" advTm="6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26119 0.316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60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2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00" y="2242557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двумя ногами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Стучала в барабан!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17" y="313274"/>
            <a:ext cx="5300546" cy="2348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25" y="2661828"/>
            <a:ext cx="1447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8"/>
    </mc:Choice>
    <mc:Fallback xmlns="">
      <p:transition spd="slow" advTm="5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7269 L 0.09467 -0.07269 C 0.12865 -0.07269 0.17071 -0.02269 0.17071 0.01829 L 0.17071 0.10926 " pathEditMode="relative" rAng="0" ptsTypes="AAAA">
                                      <p:cBhvr>
                                        <p:cTn id="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63 -0.06296 C -0.35494 -0.00996 -0.33411 0.06412 -0.26158 0.06296 C -0.1552 0.06296 -0.14752 -0.18496 -0.02135 -0.18588 C 0.09258 -0.18588 0.03164 0.03102 0.14141 0.03009 C 0.25547 0.03009 0.19454 -0.12685 0.3168 -0.12685 C 0.42657 -0.12685 0.36563 -0.02107 0.46329 -0.02107 C 0.55704 -0.02107 0.50808 -0.10185 0.59375 -0.10185 C 0.64245 -0.10185 0.64649 -0.07986 0.65079 -0.06296 " pathEditMode="relative" rAng="0" ptsTypes="AAAAAAAA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6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444" y="2409825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Избушка кувыркалась,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Лягушка развлекалась,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зеленом сарафане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Плясала, пара – рам!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93474"/>
            <a:ext cx="2426702" cy="182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7"/>
    </mc:Choice>
    <mc:Fallback xmlns="">
      <p:transition spd="slow" advTm="6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7 -0.01 0.014 -0.021 0.021 -0.035 C 0.04 -0.075 0.045 -0.114 0.031 -0.12 C 0.017 -0.127 -0.01 -0.099 -0.029 -0.059 C -0.039 -0.038 -0.045 -0.018 -0.047 -0.003 C -0.05 0.009 -0.051 0.021 -0.051 0.035 C -0.051 0.08 -0.038 0.117 -0.023 0.117 C -0.008 0.117 0.005 0.08 0.005 0.035 C 0.005 0.014 0.002 -0.006 -0.003 -0.02 C -0.005 -0.032 -0.01 -0.045 -0.016 -0.058 C -0.036 -0.099 -0.063 -0.127 -0.077 -0.12 C -0.091 -0.113 -0.086 -0.075 -0.066 -0.034 C -0.058 -0.015 -0.047 0.001 -0.036 0.012 C -0.028 0.022 -0.019 0.031 -0.007 0.04 C 0.029 0.069 0.065 0.082 0.075 0.07 C 0.084 0.058 0.064 0.025 0.028 -0.003 C 0.013 -0.015 -0.003 -0.024 -0.016 -0.03 C -0.028 -0.036 -0.043 -0.041 -0.059 -0.044 C -0.103 -0.054 -0.141 -0.051 -0.144 -0.035 C -0.148 -0.02 -0.115 0 -0.071 0.01 C -0.051 0.014 -0.032 0.016 -0.017 0.015 C -0.004 0.015 0.01 0.013 0.025 0.01 C 0.069 0 0.102 -0.021 0.098 -0.036 C 0.095 -0.051 0.057 -0.055 0.013 -0.045 C -0.008 -0.04 -0.027 -0.033 -0.04 -0.025 C -0.051 -0.019 -0.062 -0.012 -0.074 -0.003 C -0.109 0.026 -0.13 0.058 -0.12 0.07 C -0.111 0.082 -0.074 0.069 -0.039 0.041 C -0.022 0.027 -0.008 0.013 0 0 Z" pathEditMode="relative" ptsTypes="">
                                      <p:cBhvr>
                                        <p:cTn id="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576"/>
            <a:ext cx="12191999" cy="68635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1376" y="614247"/>
            <a:ext cx="10593658" cy="116363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77885"/>
            <a:ext cx="12043317" cy="1712448"/>
          </a:xfrm>
        </p:spPr>
        <p:txBody>
          <a:bodyPr>
            <a:norm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478" y="1777884"/>
            <a:ext cx="110285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29" y="2634109"/>
            <a:ext cx="5334000" cy="4000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380" y="189757"/>
            <a:ext cx="5334000" cy="400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2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9"/>
    </mc:Choice>
    <mc:Fallback xmlns="">
      <p:transition spd="slow" advTm="6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-0.04 C 0.081 -0.049 0.102 -0.054 0.124 -0.054 C 0.149 -0.054 0.169 -0.049 0.183 -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576 0.00162 L -0.12617 -0.0706 C -0.10742 -0.0868 -0.07956 -0.09537 -0.04961 -0.09537 C -0.01654 -0.09537 0.01054 -0.0868 0.02929 -0.0706 L 0.1194 0.00162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8" y="-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97" y="2242558"/>
            <a:ext cx="1266825" cy="10191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42195" y="345688"/>
            <a:ext cx="3178098" cy="1070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Весёлая Лягушка</a:t>
            </a:r>
          </a:p>
          <a:p>
            <a:pPr algn="ctr"/>
            <a:r>
              <a:rPr lang="ru-RU" dirty="0" smtClean="0"/>
              <a:t>Жила в одной реке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4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7"/>
    </mc:Choice>
    <mc:Fallback xmlns="">
      <p:transition spd="slow" advTm="5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9 -0.01783 L 0.13177 -0.01783 C 0.19739 -0.01783 0.27825 0.02199 0.27825 0.05463 L 0.27825 0.12708 " pathEditMode="relative" rAng="0" ptsTypes="AA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35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162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-704025" y="-3362206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89" y="2666303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0147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Вверх дном её избушка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Стояла,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бре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</a:t>
            </a:r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995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8"/>
    </mc:Choice>
    <mc:Fallback xmlns="">
      <p:transition spd="slow" advTm="5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85185E-6 L 0.06393 -0.09051 C 0.07721 -0.11065 0.09713 -0.12129 0.11823 -0.12129 C 0.14218 -0.12129 0.1612 -0.11065 0.17435 -0.09051 L 0.23867 -1.85185E-6 " pathEditMode="relative" rAng="0" ptsTypes="AAA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08 0.05416 L 0.28893 0.6210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44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162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18370" y="265110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89" y="2666303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Избушка не стояла,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к вверху дном плыла,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 это не меняло </a:t>
            </a:r>
          </a:p>
          <a:p>
            <a:pPr algn="ctr"/>
            <a:r>
              <a:rPr lang="ru-RU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Лягушкины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дела!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21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2"/>
    </mc:Choice>
    <mc:Fallback xmlns="">
      <p:transition spd="slow" advTm="6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85185E-6 L 0.06393 -0.09051 C 0.07721 -0.11065 0.09713 -0.12129 0.11823 -0.12129 C 0.14218 -0.12129 0.1612 -0.11065 0.17435 -0.09051 L 0.23867 -1.85185E-6 " pathEditMode="relative" rAng="0" ptsTypes="AAA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31 0.45926 L -0.04753 0.09167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98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444" y="2409825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Избушка кувыркалась,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Лягушка развлекалась,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зеленом сарафане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Плясала, пара – рам!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69" y="1509318"/>
            <a:ext cx="4362904" cy="327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9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8"/>
    </mc:Choice>
    <mc:Fallback xmlns="">
      <p:transition spd="slow" advTm="6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7 -0.01 0.014 -0.021 0.021 -0.035 C 0.04 -0.075 0.045 -0.114 0.031 -0.12 C 0.017 -0.127 -0.01 -0.099 -0.029 -0.059 C -0.039 -0.038 -0.045 -0.018 -0.047 -0.003 C -0.05 0.009 -0.051 0.021 -0.051 0.035 C -0.051 0.08 -0.038 0.117 -0.023 0.117 C -0.008 0.117 0.005 0.08 0.005 0.035 C 0.005 0.014 0.002 -0.006 -0.003 -0.02 C -0.005 -0.032 -0.01 -0.045 -0.016 -0.058 C -0.036 -0.099 -0.063 -0.127 -0.077 -0.12 C -0.091 -0.113 -0.086 -0.075 -0.066 -0.034 C -0.058 -0.015 -0.047 0.001 -0.036 0.012 C -0.028 0.022 -0.019 0.031 -0.007 0.04 C 0.029 0.069 0.065 0.082 0.075 0.07 C 0.084 0.058 0.064 0.025 0.028 -0.003 C 0.013 -0.015 -0.003 -0.024 -0.016 -0.03 C -0.028 -0.036 -0.043 -0.041 -0.059 -0.044 C -0.103 -0.054 -0.141 -0.051 -0.144 -0.035 C -0.148 -0.02 -0.115 0 -0.071 0.01 C -0.051 0.014 -0.032 0.016 -0.017 0.015 C -0.004 0.015 0.01 0.013 0.025 0.01 C 0.069 0 0.102 -0.021 0.098 -0.036 C 0.095 -0.051 0.057 -0.055 0.013 -0.045 C -0.008 -0.04 -0.027 -0.033 -0.04 -0.025 C -0.051 -0.019 -0.062 -0.012 -0.074 -0.003 C -0.109 0.026 -0.13 0.058 -0.12 0.07 C -0.111 0.082 -0.074 0.069 -0.039 0.041 C -0.022 0.027 -0.008 0.013 0 0 Z" pathEditMode="relative" ptsTypes="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двумя руками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Играла на баяне!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815" y="1267841"/>
            <a:ext cx="5334000" cy="4000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687" y="1683834"/>
            <a:ext cx="1363004" cy="18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3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4"/>
    </mc:Choice>
    <mc:Fallback xmlns="">
      <p:transition spd="slow" advTm="5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26119 0.316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60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2" y="109128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977713">
            <a:off x="1931124" y="213710"/>
            <a:ext cx="3097530" cy="3097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066" y="2152240"/>
            <a:ext cx="1266825" cy="10191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798312" y="401444"/>
            <a:ext cx="3077737" cy="12823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Она двумя ногами 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Стучала в барабан!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17" y="292316"/>
            <a:ext cx="5334000" cy="33417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25" y="2661828"/>
            <a:ext cx="1447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2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3"/>
    </mc:Choice>
    <mc:Fallback xmlns="">
      <p:transition spd="slow" advTm="6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7268 L 0.09466 -0.07268 C 0.12865 -0.07268 0.1707 -0.02268 0.1707 0.01829 L 0.1707 0.10926 " pathEditMode="relative" rAng="0" ptsTypes="AAAA">
                                      <p:cBhvr>
                                        <p:cTn id="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63 -0.06296 C -0.35495 -0.00995 -0.33412 0.06412 -0.26159 0.06296 C -0.15521 0.06296 -0.14753 -0.18495 -0.02136 -0.18588 C 0.09257 -0.18588 0.03164 0.03102 0.1414 0.03009 C 0.25546 0.03009 0.19453 -0.12685 0.31679 -0.12685 C 0.42656 -0.12685 0.36562 -0.02106 0.46328 -0.02106 C 0.55703 -0.02106 0.50807 -0.10185 0.59375 -0.10185 C 0.64244 -0.10185 0.64648 -0.07986 0.65078 -0.06296 " pathEditMode="relative" rAng="0" ptsTypes="AAAAAAAA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6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42195" y="345688"/>
            <a:ext cx="3178098" cy="1070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Унылые лягушки</a:t>
            </a:r>
          </a:p>
          <a:p>
            <a:pPr algn="ctr"/>
            <a:r>
              <a:rPr lang="ru-RU" dirty="0" smtClean="0"/>
              <a:t>Томились и страдали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488" y="5000973"/>
            <a:ext cx="2524125" cy="714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79" y="3923254"/>
            <a:ext cx="1714500" cy="952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35" b="71415" l="8440" r="759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602" b="20650"/>
          <a:stretch/>
        </p:blipFill>
        <p:spPr>
          <a:xfrm>
            <a:off x="312433" y="4691248"/>
            <a:ext cx="1527520" cy="2048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2702" flipH="1">
            <a:off x="9343947" y="2930643"/>
            <a:ext cx="1082779" cy="1362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5570" y="2109482"/>
            <a:ext cx="2765502" cy="714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95" y="160020"/>
            <a:ext cx="6586107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3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2"/>
    </mc:Choice>
    <mc:Fallback xmlns="">
      <p:transition spd="slow" advTm="5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4.79167E-6 0.11736 C 4.79167E-6 0.1699 -0.02852 0.23495 -0.05157 0.23495 L -0.10313 0.23495 " pathEditMode="relative" rAng="0" ptsTypes="AAAA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42195" y="345688"/>
            <a:ext cx="3178098" cy="1070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зеленые подушки</a:t>
            </a:r>
          </a:p>
          <a:p>
            <a:pPr algn="ctr"/>
            <a:r>
              <a:rPr lang="ru-RU" dirty="0" err="1" smtClean="0"/>
              <a:t>Ква</a:t>
            </a:r>
            <a:r>
              <a:rPr lang="ru-RU" dirty="0" smtClean="0"/>
              <a:t> – </a:t>
            </a:r>
            <a:r>
              <a:rPr lang="ru-RU" dirty="0" err="1" smtClean="0"/>
              <a:t>Ква</a:t>
            </a:r>
            <a:r>
              <a:rPr lang="ru-RU" dirty="0" smtClean="0"/>
              <a:t> они рыдали!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488" y="5000973"/>
            <a:ext cx="2524125" cy="714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184" y="4821275"/>
            <a:ext cx="1714500" cy="952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35" b="71415" l="8440" r="759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602" b="20650"/>
          <a:stretch/>
        </p:blipFill>
        <p:spPr>
          <a:xfrm>
            <a:off x="312433" y="4691248"/>
            <a:ext cx="1527520" cy="2048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5570" y="2109482"/>
            <a:ext cx="2765502" cy="714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740" y="2911398"/>
            <a:ext cx="1477746" cy="1515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4081923" y="3669216"/>
            <a:ext cx="1271238" cy="6708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8642195" y="5251350"/>
            <a:ext cx="1271238" cy="6708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3308196" y="2409274"/>
            <a:ext cx="1271238" cy="6708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9585486" y="3437217"/>
            <a:ext cx="1271238" cy="6708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10371507" y="3437217"/>
            <a:ext cx="1271238" cy="670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24" b="7175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4" t="22558" r="-1216" b="22782"/>
          <a:stretch/>
        </p:blipFill>
        <p:spPr>
          <a:xfrm>
            <a:off x="9735888" y="3801663"/>
            <a:ext cx="1271238" cy="6708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1" y="160020"/>
            <a:ext cx="5196469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7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2"/>
    </mc:Choice>
    <mc:Fallback xmlns="">
      <p:transition spd="slow" advTm="6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5301 L 0.00729 -0.09259 C 0.00729 -0.11018 0.06953 -0.13194 0.11992 -0.13194 L 0.23255 -0.1319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63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-0.069 0.25 -0.125 L 0.25 -0.25 E" pathEditMode="relative" ptsTypes="">
                                      <p:cBhvr>
                                        <p:cTn id="9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0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182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Российской Федерации ФГБОУ ВО  «Уральский государственный педагогический университет» Институт педагогики и психологии детства Кафедра «Дошкольное образование» </dc:title>
  <dc:creator>admin</dc:creator>
  <cp:lastModifiedBy>admin</cp:lastModifiedBy>
  <cp:revision>24</cp:revision>
  <dcterms:created xsi:type="dcterms:W3CDTF">2018-10-31T06:25:25Z</dcterms:created>
  <dcterms:modified xsi:type="dcterms:W3CDTF">2020-04-14T10:22:10Z</dcterms:modified>
</cp:coreProperties>
</file>