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2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2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0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3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8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1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5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1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0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7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D5CD-0B6F-415E-8C52-19920118CED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3122-7D36-4E99-B9E5-105BA453C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1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16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8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8.gif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openxmlformats.org/officeDocument/2006/relationships/image" Target="../media/image13.gif"/><Relationship Id="rId12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76"/>
            <a:ext cx="12191999" cy="6863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376" y="614247"/>
            <a:ext cx="10593658" cy="116363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7884"/>
            <a:ext cx="12043317" cy="495745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Юнна </a:t>
            </a:r>
            <a:r>
              <a:rPr lang="ru-RU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Мориц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«Веселая Лягушка»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Месилова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72" y="3781890"/>
            <a:ext cx="1390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"/>
    </mc:Choice>
    <mc:Fallback xmlns="">
      <p:transition spd="slow" advTm="5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10139 L -0.18828 -0.0507 C -0.22735 -0.08357 -0.28594 -0.10139 -0.34766 -0.10139 C -0.41771 -0.10139 -0.47396 -0.08357 -0.51289 -0.0507 L -0.70065 0.10139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9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42195" y="345688"/>
            <a:ext cx="3178098" cy="10705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 счастья не видали </a:t>
            </a:r>
          </a:p>
          <a:p>
            <a:pPr algn="ctr"/>
            <a:r>
              <a:rPr lang="ru-RU" dirty="0" smtClean="0"/>
              <a:t>Унылые лягушки!</a:t>
            </a:r>
          </a:p>
          <a:p>
            <a:pPr algn="ctr"/>
            <a:r>
              <a:rPr lang="ru-RU" dirty="0" smtClean="0"/>
              <a:t>Из них и получились </a:t>
            </a:r>
          </a:p>
          <a:p>
            <a:pPr algn="ctr"/>
            <a:r>
              <a:rPr lang="ru-RU" dirty="0" smtClean="0"/>
              <a:t>Унылые старушки!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79" y="3923254"/>
            <a:ext cx="1714500" cy="9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34" y="4558758"/>
            <a:ext cx="1047750" cy="1085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00" y="4449684"/>
            <a:ext cx="1047750" cy="1085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20" y="1793256"/>
            <a:ext cx="1047750" cy="1085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20" y="1793256"/>
            <a:ext cx="1047750" cy="1085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49" y="2459527"/>
            <a:ext cx="1484222" cy="20992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74" y="160020"/>
            <a:ext cx="4247128" cy="3185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6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9"/>
    </mc:Choice>
    <mc:Fallback xmlns="">
      <p:transition spd="slow" advTm="8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4297 -0.21227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4.79167E-6 0.11736 C 4.79167E-6 0.1699 -0.02852 0.23495 -0.05157 0.23495 L -0.10313 0.23495 " pathEditMode="relative" rAng="0" ptsTypes="AA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14231 0.4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42195" y="345688"/>
            <a:ext cx="3178098" cy="10705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Они бубнят уныло</a:t>
            </a:r>
          </a:p>
          <a:p>
            <a:pPr algn="ctr"/>
            <a:r>
              <a:rPr lang="ru-RU" dirty="0" smtClean="0"/>
              <a:t>И стонут вдалеке: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79" y="3923254"/>
            <a:ext cx="1714500" cy="9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34" y="4558758"/>
            <a:ext cx="1047750" cy="1085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00" y="4449684"/>
            <a:ext cx="1047750" cy="1085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20" y="1793256"/>
            <a:ext cx="1047750" cy="1085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20" y="1793256"/>
            <a:ext cx="1047750" cy="1085850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3118392" y="826179"/>
            <a:ext cx="1628078" cy="89000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Ква</a:t>
            </a:r>
            <a:r>
              <a:rPr lang="ru-RU" dirty="0" smtClean="0"/>
              <a:t> – </a:t>
            </a:r>
            <a:r>
              <a:rPr lang="ru-RU" dirty="0" err="1" smtClean="0"/>
              <a:t>Ква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К дождю заныло…</a:t>
            </a: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9438108" y="3579541"/>
            <a:ext cx="1713112" cy="86388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спине, в ноге, в руке….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84" y="160020"/>
            <a:ext cx="4551017" cy="3413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8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1"/>
    </mc:Choice>
    <mc:Fallback xmlns="">
      <p:transition spd="slow" advTm="9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4.79167E-6 0.11736 C 4.79167E-6 0.1699 -0.02852 0.23495 -0.05157 0.23495 L -0.10313 0.2349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4297 -0.21227 " pathEditMode="relative" rAng="0" ptsTypes="AA">
                                      <p:cBhvr>
                                        <p:cTn id="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14231 0.48241 " pathEditMode="relative" rAng="0" ptsTypes="AA">
                                      <p:cBhvr>
                                        <p:cTn id="1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62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77713">
            <a:off x="1918370" y="265110"/>
            <a:ext cx="3097530" cy="30975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41834" y="223024"/>
            <a:ext cx="3557239" cy="1282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бодрая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старшука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Веселая лягушка,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вспомнит, что с ней было, -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Хохочет,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56" y="2826077"/>
            <a:ext cx="2895763" cy="1230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9" y="2590986"/>
            <a:ext cx="5334000" cy="4000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38" y="223024"/>
            <a:ext cx="4735005" cy="35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3"/>
    </mc:Choice>
    <mc:Fallback xmlns="">
      <p:transition spd="slow" advTm="3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22708 -0.12593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77713">
            <a:off x="1931124" y="213710"/>
            <a:ext cx="3097530" cy="30975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98312" y="401444"/>
            <a:ext cx="3077737" cy="1282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двумя руками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Играла на баяне!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15" y="1267841"/>
            <a:ext cx="5334000" cy="4000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87" y="1683834"/>
            <a:ext cx="1363004" cy="18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9"/>
    </mc:Choice>
    <mc:Fallback xmlns="">
      <p:transition spd="slow" advTm="6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26119 0.316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2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77713">
            <a:off x="1931124" y="213710"/>
            <a:ext cx="3097530" cy="309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00" y="2242557"/>
            <a:ext cx="1266825" cy="1019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98312" y="401444"/>
            <a:ext cx="3077737" cy="1282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двумя ногами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Стучала в барабан!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7" y="313274"/>
            <a:ext cx="5300546" cy="2348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25" y="2661828"/>
            <a:ext cx="1447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8"/>
    </mc:Choice>
    <mc:Fallback xmlns="">
      <p:transition spd="slow" advTm="5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7269 L 0.09467 -0.07269 C 0.12865 -0.07269 0.17071 -0.02269 0.17071 0.01829 L 0.17071 0.10926 " pathEditMode="relative" rAng="0" ptsTypes="AAAA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63 -0.06296 C -0.35494 -0.00996 -0.33411 0.06412 -0.26158 0.06296 C -0.1552 0.06296 -0.14752 -0.18496 -0.02135 -0.18588 C 0.09258 -0.18588 0.03164 0.03102 0.14141 0.03009 C 0.25547 0.03009 0.19454 -0.12685 0.3168 -0.12685 C 0.42657 -0.12685 0.36563 -0.02107 0.46329 -0.02107 C 0.55704 -0.02107 0.50808 -0.10185 0.59375 -0.10185 C 0.64245 -0.10185 0.64649 -0.07986 0.65079 -0.06296 " pathEditMode="relative" rAng="0" ptsTypes="AAAAAA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6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77713">
            <a:off x="1931124" y="213710"/>
            <a:ext cx="3097530" cy="309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4" y="2409825"/>
            <a:ext cx="1266825" cy="1019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98312" y="401444"/>
            <a:ext cx="3077737" cy="1282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Избушка кувыркалась,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Лягушка развлекалась,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зеленом сарафане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Плясала, пара – рам!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3474"/>
            <a:ext cx="2426702" cy="18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7"/>
    </mc:Choice>
    <mc:Fallback xmlns="">
      <p:transition spd="slow" advTm="6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5576"/>
            <a:ext cx="12191999" cy="6863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376" y="614247"/>
            <a:ext cx="10593658" cy="116363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7885"/>
            <a:ext cx="12043317" cy="1712448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478" y="1777884"/>
            <a:ext cx="11028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9" y="2634109"/>
            <a:ext cx="5334000" cy="4000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80" y="189757"/>
            <a:ext cx="533400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2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9"/>
    </mc:Choice>
    <mc:Fallback xmlns="">
      <p:transition spd="slow" advTm="6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76 0.00162 L -0.12617 -0.0706 C -0.10742 -0.0868 -0.07956 -0.09537 -0.04961 -0.09537 C -0.01654 -0.09537 0.01054 -0.0868 0.02929 -0.0706 L 0.1194 0.00162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97" y="2242558"/>
            <a:ext cx="1266825" cy="1019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42195" y="345688"/>
            <a:ext cx="3178098" cy="10705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Весёлая Лягушка</a:t>
            </a:r>
          </a:p>
          <a:p>
            <a:pPr algn="ctr"/>
            <a:r>
              <a:rPr lang="ru-RU" dirty="0" smtClean="0"/>
              <a:t>Жила в одной реке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7"/>
    </mc:Choice>
    <mc:Fallback xmlns="">
      <p:transition spd="slow" advTm="5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01783 L 0.13177 -0.01783 C 0.19739 -0.01783 0.27825 0.02199 0.27825 0.05463 L 0.27825 0.12708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62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77713">
            <a:off x="-704025" y="-3362206"/>
            <a:ext cx="3097530" cy="309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89" y="2666303"/>
            <a:ext cx="1266825" cy="1019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98312" y="401444"/>
            <a:ext cx="3077737" cy="10147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Вверх дном её избушка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Стояла,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9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8"/>
    </mc:Choice>
    <mc:Fallback xmlns="">
      <p:transition spd="slow" advTm="5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6393 -0.09051 C 0.07721 -0.11065 0.09713 -0.12129 0.11823 -0.12129 C 0.14218 -0.12129 0.1612 -0.11065 0.17435 -0.09051 L 0.23867 -1.85185E-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08 0.05416 L 0.28893 0.6210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62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77713">
            <a:off x="1918370" y="265110"/>
            <a:ext cx="3097530" cy="309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89" y="2666303"/>
            <a:ext cx="1266825" cy="1019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98312" y="401444"/>
            <a:ext cx="3077737" cy="1282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Избушка не стояла,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к вверху дном плыла,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 это не меняло </a:t>
            </a:r>
          </a:p>
          <a:p>
            <a:pPr algn="ctr"/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Лягушкины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дела!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2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2"/>
    </mc:Choice>
    <mc:Fallback xmlns="">
      <p:transition spd="slow" advTm="6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6393 -0.09051 C 0.07721 -0.11065 0.09713 -0.12129 0.11823 -0.12129 C 0.14218 -0.12129 0.1612 -0.11065 0.17435 -0.09051 L 0.23867 -1.85185E-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45926 L -0.04753 0.0916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77713">
            <a:off x="1931124" y="213710"/>
            <a:ext cx="3097530" cy="309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4" y="2409825"/>
            <a:ext cx="1266825" cy="1019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98312" y="401444"/>
            <a:ext cx="3077737" cy="1282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Избушка кувыркалась,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Лягушка развлекалась,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зеленом сарафане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Плясала, пара – рам!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69" y="1509318"/>
            <a:ext cx="4362904" cy="32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8"/>
    </mc:Choice>
    <mc:Fallback xmlns="">
      <p:transition spd="slow" advTm="6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77713">
            <a:off x="1931124" y="213710"/>
            <a:ext cx="3097530" cy="30975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98312" y="401444"/>
            <a:ext cx="3077737" cy="1282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двумя руками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Играла на баяне!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15" y="1267841"/>
            <a:ext cx="5334000" cy="4000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87" y="1683834"/>
            <a:ext cx="1363004" cy="18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4"/>
    </mc:Choice>
    <mc:Fallback xmlns="">
      <p:transition spd="slow" advTm="5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26119 0.316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2" y="109128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77713">
            <a:off x="1931124" y="213710"/>
            <a:ext cx="3097530" cy="309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66" y="2152240"/>
            <a:ext cx="1266825" cy="1019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98312" y="401444"/>
            <a:ext cx="3077737" cy="1282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двумя ногами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Стучала в барабан!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7" y="292316"/>
            <a:ext cx="5334000" cy="3341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25" y="2661828"/>
            <a:ext cx="1447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3"/>
    </mc:Choice>
    <mc:Fallback xmlns="">
      <p:transition spd="slow" advTm="6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7268 L 0.09466 -0.07268 C 0.12865 -0.07268 0.1707 -0.02268 0.1707 0.01829 L 0.1707 0.10926 " pathEditMode="relative" rAng="0" ptsTypes="AAAA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63 -0.06296 C -0.35495 -0.00995 -0.33412 0.06412 -0.26159 0.06296 C -0.15521 0.06296 -0.14753 -0.18495 -0.02136 -0.18588 C 0.09257 -0.18588 0.03164 0.03102 0.1414 0.03009 C 0.25546 0.03009 0.19453 -0.12685 0.31679 -0.12685 C 0.42656 -0.12685 0.36562 -0.02106 0.46328 -0.02106 C 0.55703 -0.02106 0.50807 -0.10185 0.59375 -0.10185 C 0.64244 -0.10185 0.64648 -0.07986 0.65078 -0.06296 " pathEditMode="relative" rAng="0" ptsTypes="AAAAAA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6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42195" y="345688"/>
            <a:ext cx="3178098" cy="10705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Унылые лягушки</a:t>
            </a:r>
          </a:p>
          <a:p>
            <a:pPr algn="ctr"/>
            <a:r>
              <a:rPr lang="ru-RU" dirty="0" smtClean="0"/>
              <a:t>Томились и страдали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88" y="5000973"/>
            <a:ext cx="2524125" cy="714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79" y="3923254"/>
            <a:ext cx="17145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5" b="71415" l="8440" r="75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602" b="20650"/>
          <a:stretch/>
        </p:blipFill>
        <p:spPr>
          <a:xfrm>
            <a:off x="312433" y="4691248"/>
            <a:ext cx="1527520" cy="204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2702" flipH="1">
            <a:off x="9343947" y="2930643"/>
            <a:ext cx="1082779" cy="1362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5570" y="2109482"/>
            <a:ext cx="2765502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95" y="160020"/>
            <a:ext cx="6586107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2"/>
    </mc:Choice>
    <mc:Fallback xmlns="">
      <p:transition spd="slow" advTm="5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4.79167E-6 0.11736 C 4.79167E-6 0.1699 -0.02852 0.23495 -0.05157 0.23495 L -0.10313 0.23495 " pathEditMode="relative" rAng="0" ptsTypes="AAAA"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42195" y="345688"/>
            <a:ext cx="3178098" cy="10705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зеленые подушки</a:t>
            </a:r>
          </a:p>
          <a:p>
            <a:pPr algn="ctr"/>
            <a:r>
              <a:rPr lang="ru-RU" dirty="0" err="1" smtClean="0"/>
              <a:t>Ква</a:t>
            </a:r>
            <a:r>
              <a:rPr lang="ru-RU" dirty="0" smtClean="0"/>
              <a:t> – </a:t>
            </a:r>
            <a:r>
              <a:rPr lang="ru-RU" dirty="0" err="1" smtClean="0"/>
              <a:t>Ква</a:t>
            </a:r>
            <a:r>
              <a:rPr lang="ru-RU" dirty="0" smtClean="0"/>
              <a:t> они рыдали!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88" y="5000973"/>
            <a:ext cx="2524125" cy="714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84" y="4821275"/>
            <a:ext cx="17145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5" b="71415" l="8440" r="75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602" b="20650"/>
          <a:stretch/>
        </p:blipFill>
        <p:spPr>
          <a:xfrm>
            <a:off x="312433" y="4691248"/>
            <a:ext cx="1527520" cy="2048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5570" y="2109482"/>
            <a:ext cx="2765502" cy="714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40" y="2911398"/>
            <a:ext cx="1477746" cy="1515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24" b="717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4" t="22558" r="-1216" b="22782"/>
          <a:stretch/>
        </p:blipFill>
        <p:spPr>
          <a:xfrm>
            <a:off x="4081923" y="3669216"/>
            <a:ext cx="1271238" cy="670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24" b="717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4" t="22558" r="-1216" b="22782"/>
          <a:stretch/>
        </p:blipFill>
        <p:spPr>
          <a:xfrm>
            <a:off x="8642195" y="5251350"/>
            <a:ext cx="1271238" cy="6708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24" b="717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4" t="22558" r="-1216" b="22782"/>
          <a:stretch/>
        </p:blipFill>
        <p:spPr>
          <a:xfrm>
            <a:off x="3308196" y="2409274"/>
            <a:ext cx="1271238" cy="670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24" b="717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4" t="22558" r="-1216" b="22782"/>
          <a:stretch/>
        </p:blipFill>
        <p:spPr>
          <a:xfrm>
            <a:off x="9585486" y="3437217"/>
            <a:ext cx="1271238" cy="6708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24" b="717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4" t="22558" r="-1216" b="22782"/>
          <a:stretch/>
        </p:blipFill>
        <p:spPr>
          <a:xfrm>
            <a:off x="10371507" y="3437217"/>
            <a:ext cx="1271238" cy="670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24" b="717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4" t="22558" r="-1216" b="22782"/>
          <a:stretch/>
        </p:blipFill>
        <p:spPr>
          <a:xfrm>
            <a:off x="9735888" y="3801663"/>
            <a:ext cx="1271238" cy="6708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" y="160020"/>
            <a:ext cx="519646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2"/>
    </mc:Choice>
    <mc:Fallback xmlns="">
      <p:transition spd="slow" advTm="6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5301 L 0.00729 -0.09259 C 0.00729 -0.11018 0.06953 -0.13194 0.11992 -0.13194 L 0.23255 -0.1319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182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ФГБОУ ВО  «Уральский государственный педагогический университет» Институт педагогики и психологии детства Кафедра «Дошкольное образование» </dc:title>
  <dc:creator>admin</dc:creator>
  <cp:lastModifiedBy>admin</cp:lastModifiedBy>
  <cp:revision>24</cp:revision>
  <dcterms:created xsi:type="dcterms:W3CDTF">2018-10-31T06:25:25Z</dcterms:created>
  <dcterms:modified xsi:type="dcterms:W3CDTF">2020-04-14T10:22:10Z</dcterms:modified>
</cp:coreProperties>
</file>