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7" r:id="rId8"/>
    <p:sldId id="266" r:id="rId9"/>
    <p:sldId id="269" r:id="rId10"/>
    <p:sldId id="261" r:id="rId11"/>
    <p:sldId id="264" r:id="rId12"/>
    <p:sldId id="263" r:id="rId13"/>
    <p:sldId id="262" r:id="rId14"/>
    <p:sldId id="270" r:id="rId15"/>
    <p:sldId id="271" r:id="rId16"/>
    <p:sldId id="272" r:id="rId17"/>
    <p:sldId id="268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0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9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88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51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4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385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6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6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7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4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42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0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9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4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3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99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86243F-378D-40DB-BCF7-D148E62AB50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BEBC73-2538-4599-83E6-CE226CD3F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4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Азбука</a:t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«Необычные обитатели морских глубин»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397" y="4917882"/>
            <a:ext cx="3163229" cy="1655762"/>
          </a:xfrm>
        </p:spPr>
        <p:txBody>
          <a:bodyPr/>
          <a:lstStyle/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Месилова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8546" y="6356195"/>
            <a:ext cx="349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Екатеринбург, 2018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t="18909" r="-1201"/>
          <a:stretch/>
        </p:blipFill>
        <p:spPr>
          <a:xfrm>
            <a:off x="660708" y="2464420"/>
            <a:ext cx="6281085" cy="3557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743" y="802888"/>
            <a:ext cx="60216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ЕШКОГЛОТ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6115" y="1081668"/>
            <a:ext cx="37579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на Каймановых островах. Второе название – Черный пожиратель, представитель окунеобразных из подотряда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хиазмодовых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обитающих на глубине от 700 до 3000 м. Свое название получила за способность проглатывать добычу в несколько раз больше себя.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77" y="2401699"/>
            <a:ext cx="5582110" cy="3586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4798" y="769435"/>
            <a:ext cx="4772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БОЛОЧНИКИ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6849" y="1170878"/>
            <a:ext cx="47392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в морях по всему миру. Подводная версия Венериной мухоловки. В ожидательном состоянии х ловчий аппарат расправлен, если туда заплывёт мелкая животное, «губы» сжимаются в капкан, отправляя добычу в желудок. Чтобы заманить жертву, ни используют биолюминесценцию как приманку.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2" t="10860" r="-230" b="10242"/>
          <a:stretch/>
        </p:blipFill>
        <p:spPr>
          <a:xfrm>
            <a:off x="665819" y="2575930"/>
            <a:ext cx="6682833" cy="3456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527" y="1226634"/>
            <a:ext cx="7753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ЛЕЩЕНОСНАЯ АКУЛА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7863" y="401444"/>
            <a:ext cx="4543900" cy="540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Тихом и Атлантическом океанах. Достигает в длину 2-2,5 м.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Опасное существо, родом из мелового периода. Охотится подобно змеям, изгибая свое тело и совершая резкий бросок вперед. Длинные и очень подвижные челюсти позволяют целиком проглотить крупную добычу, тогда как многочисленные ряды мелких и острых как иглы зубов не дают ей вырваться.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90" y="2462007"/>
            <a:ext cx="5631366" cy="3751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921" y="880946"/>
            <a:ext cx="5609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- БОГОМОЛ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7210" y="636016"/>
            <a:ext cx="45943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западной части Тихого океана. Это крупное хищное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ротоногое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ракообразное обладает самыми сложными глазами в мире. Если человек может различать 3 основных цвета, то рак-богомол – 12. также эти животные воспринимают ультрафиолетовый и инфракрасный свет и видят разные поляризации света. Удар клешней у данного вида раков очень силен (сила равна удару пули 22 калибра)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16" y="3000496"/>
            <a:ext cx="6158645" cy="3291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3" y="735980"/>
            <a:ext cx="60417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ИНЕКОЛЬЧАТЫЙ ОСЬМИНОГ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7210" y="1293541"/>
            <a:ext cx="49453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 Тихом океане, от Японии до Австралии. Несмотря на небольшой размер, обладают достаточно агрессивным характером и признаются одним из самых ядовитых животных в мире.  Силы яда достаточно для того чтобы убить взрослого человека.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8" y="2591201"/>
            <a:ext cx="5932448" cy="380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898" y="646770"/>
            <a:ext cx="59324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ИОЛЕТОВЫЙ ТРЕМОКТОПУС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1815" y="535259"/>
            <a:ext cx="49899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У БЕРЕГОВ Австралии, возле большого Барьерного рифа – один из самых необычных осьминогов. Он является обладатель трех сердец, ядовитой слюны и щупалец, которые способны совершать движения без команды от головного мозга Длина тела самца 2,5 см., а вес 0,25 г., это в 10-40 раз меньше, чем весит самка. Ее длина достигает 2 м., а вес до 10 кг. Цвет мантии самок колеблется от ярко-синего до винно-красного, тело серебристое.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3" y="2398799"/>
            <a:ext cx="5893420" cy="4080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9366" y="892098"/>
            <a:ext cx="48396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РЕННА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0731" y="1315844"/>
            <a:ext cx="51014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вид медуз - сифонофоры, состоит из множества существ. Каждая группа состоит из нескольких особей одного вида и называется «Полип». С помощью легких колебаний и свечения они привлекают рыбу, парализуют ее и затягивают в питающие полипы, которые распределяют питательные элементы по всей колонии.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4" y="2533475"/>
            <a:ext cx="5342067" cy="3923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474" y="635620"/>
            <a:ext cx="53420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ПОНСКИЙ КРАБ - ПАУК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799" y="1126274"/>
            <a:ext cx="5458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на глубине вод Тихого океана, в районе островов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Кюсю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Хонсю, относящихся к Японии. Весит взрослая особь японского краба – паука около 20 кг. Конечностей  - 5 пар. Окрас – оранжевый с белыми пятнами на ногах. Краб – паук существо неагрессивное и очень даже безобидное. Поэтому пользуются популярностью у аквалангистов. В условиях дикой природы краб – паук может дожить до 100 лет.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4263" y="2297151"/>
            <a:ext cx="9445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1471" y="446050"/>
            <a:ext cx="10363826" cy="51221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А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Б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Г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Д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Ё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З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Й К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Л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М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О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П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Р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С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 У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Ф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 Ц Ч Ш Щ Ъ Ы Ь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Э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Я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в конец 3">
            <a:hlinkClick r:id="" action="ppaction://hlinkshowjump?jump=lastslide" highlightClick="1"/>
          </p:cNvPr>
          <p:cNvSpPr/>
          <p:nvPr/>
        </p:nvSpPr>
        <p:spPr>
          <a:xfrm>
            <a:off x="9980341" y="5943600"/>
            <a:ext cx="1940313" cy="7359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68" y="2687444"/>
            <a:ext cx="5943928" cy="30744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585" y="1285644"/>
            <a:ext cx="5664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ДСКИЙ ВАМПИР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0234" y="868280"/>
            <a:ext cx="43543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глубоководный моллюск. Размер адского вампира в длину около 15 см. у взрослых особей имеется пара ухообразных плавников, растущих из боковых частей мантии, которые служат им основным средством передвижения. Поверхность тела моллюска покрыта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фотофорами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(органы свечения). Место обитания Мировой океан.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34" y="2732048"/>
            <a:ext cx="6539968" cy="3269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097" y="1271239"/>
            <a:ext cx="5285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ОЛЬШЕРОТ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7074" y="1048215"/>
            <a:ext cx="41705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Тихом,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Антлантическом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Индийском океанах на глубине от 500 до 3000 м. тело большерота длинное и узкое, внешне напоминает угря 60 см, иногда 1 м. из-за гигантской растягивающей пасти, напоминающую сумку клюва пеликана, имеет второе название – «рыба – пеликан».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37" y="2401146"/>
            <a:ext cx="5826048" cy="3767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733" y="814039"/>
            <a:ext cx="7019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ИГАНТСКИЙ ИЗОПОД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7695" y="397880"/>
            <a:ext cx="40813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Английском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Блекпуле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Достигает в длину 50-76 см., весом до 1,7 кг. Тело покрыто жесткими пластинами, которые мягко соединены между собой. Такое крепление брони обеспечивает хорошую подвижность, поэтому гигантские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изоподы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сворачиваться в клубок, когда чувствуют опасность. Жесткие пластины надежно защищают тело рака от глубоководных хищников.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6" y="2350118"/>
            <a:ext cx="5709424" cy="3847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868" y="672636"/>
            <a:ext cx="61220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РАКОН МОРСКОЙ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0663" y="1226634"/>
            <a:ext cx="48396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у берегов Австралии. Длина достигает 35-40 см. Морской дракон (лиственный морской дракон, тряпичник или морской пегас) назван так за свой фантастический вид – полупрозрачные нежные зеленоватые плавники покрывают его тельце и постоянно колышутся от движения воды. Родственник морского конька.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3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66" y="2349311"/>
            <a:ext cx="5602559" cy="3942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366" y="758282"/>
            <a:ext cx="5386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3756" y="1059365"/>
            <a:ext cx="4583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основном в тропических и субтропических районах Индийского, Тихого, Атлантического океанах – распространены на коралловых рифах. Являются самыми древними животными класса иглокожих, населявших Землю уже 500 лет тому назад. На данный момент известно около 940 современных видов морских ежей.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6" y="2406943"/>
            <a:ext cx="5958004" cy="3639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217" y="791737"/>
            <a:ext cx="60806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ВЕЗДОЧЁТОВЫЕ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1024" y="1345735"/>
            <a:ext cx="46389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в Тихом, Атлантическом и Индийском океанах. Название получили за направленные вверх глаза. Единственные окунеобразные, у которых известна способность давать сильные (до 50 В) электрические разряды. Обычно лежат на дне, зарывшись в грунт почти целиком и подстерегают добычу.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" action="ppaction://hlinkshowjump?jump=lastslideviewed" highlightClick="1"/>
          </p:cNvPr>
          <p:cNvSpPr/>
          <p:nvPr/>
        </p:nvSpPr>
        <p:spPr>
          <a:xfrm>
            <a:off x="10716322" y="5898995"/>
            <a:ext cx="1265441" cy="78593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78" y="2400375"/>
            <a:ext cx="6083806" cy="3802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527" y="970157"/>
            <a:ext cx="5610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 - РЫБА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1386" y="636016"/>
            <a:ext cx="45496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Индийском океане, у берегов Кубы, островов Гаити, в прибрежных водах Китая, Австралии и Японии. Второе название полосатая крылатка или рыба – зебра. Большую часть находится в неподвижном состоянии среди кораллов. Среди плавников этой красивой рыбы скрыты ядовитые иглы, которыми она защищает себя от врагов. Сама рыба – лев не нападает первой, а только защищается.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285</TotalTime>
  <Words>886</Words>
  <Application>Microsoft Office PowerPoint</Application>
  <PresentationFormat>Широкоэкранный</PresentationFormat>
  <Paragraphs>37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Tw Cen MT</vt:lpstr>
      <vt:lpstr>Капля</vt:lpstr>
      <vt:lpstr>Азбука «Необычные обитатели морских глубин»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27</cp:revision>
  <dcterms:created xsi:type="dcterms:W3CDTF">2018-10-30T14:22:14Z</dcterms:created>
  <dcterms:modified xsi:type="dcterms:W3CDTF">2020-04-14T10:23:13Z</dcterms:modified>
</cp:coreProperties>
</file>