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0" r:id="rId14"/>
    <p:sldId id="267" r:id="rId15"/>
    <p:sldId id="268" r:id="rId16"/>
    <p:sldId id="269" r:id="rId17"/>
    <p:sldId id="270" r:id="rId18"/>
    <p:sldId id="271" r:id="rId19"/>
    <p:sldId id="275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9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1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3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7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7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6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6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9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29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4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669C3-94C7-4D06-B007-54DC8FDD89D9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69940-5049-496B-B22B-75CAFBCC2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  <a14:imgEffect>
                      <a14:sharpenSoften amount="56000"/>
                    </a14:imgEffect>
                    <a14:imgEffect>
                      <a14:brightnessContrast bright="12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70332"/>
            <a:ext cx="10866257" cy="65876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18698" y="71735"/>
            <a:ext cx="4811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НАША  РОССИЯ</a:t>
            </a:r>
            <a:endParaRPr lang="ru-RU" sz="54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85386"/>
              </p:ext>
            </p:extLst>
          </p:nvPr>
        </p:nvGraphicFramePr>
        <p:xfrm>
          <a:off x="4655191" y="6499152"/>
          <a:ext cx="6628002" cy="293497"/>
        </p:xfrm>
        <a:graphic>
          <a:graphicData uri="http://schemas.openxmlformats.org/drawingml/2006/table">
            <a:tbl>
              <a:tblPr/>
              <a:tblGrid>
                <a:gridCol w="6628002">
                  <a:extLst>
                    <a:ext uri="{9D8B030D-6E8A-4147-A177-3AD203B41FA5}">
                      <a16:colId xmlns:a16="http://schemas.microsoft.com/office/drawing/2014/main" val="15919481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Наша Россия очень большая и делится на </a:t>
                      </a:r>
                      <a:r>
                        <a:rPr lang="ru-RU" sz="1800" b="1" i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(частички</a:t>
                      </a:r>
                      <a:r>
                        <a:rPr lang="ru-RU" sz="18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288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0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6539" y="9144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переправа через реку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1"/>
            <a:ext cx="12290069" cy="685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7630"/>
            <a:ext cx="5929356" cy="39508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6528" y="186304"/>
            <a:ext cx="108525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Жизнь коренных народов Севера связана с постоянным перемещением с одной стоянки на другую. Основным средством передвижения являются олени, запряженные в </a:t>
            </a:r>
            <a:r>
              <a:rPr lang="ru-RU" sz="4400" b="1" dirty="0">
                <a:solidFill>
                  <a:srgbClr val="002060"/>
                </a:solidFill>
              </a:rPr>
              <a:t>нарты</a:t>
            </a:r>
            <a:r>
              <a:rPr lang="ru-RU" sz="3200" dirty="0">
                <a:solidFill>
                  <a:srgbClr val="002060"/>
                </a:solidFill>
              </a:rPr>
              <a:t> - длинные узкие сани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37" y="2287629"/>
            <a:ext cx="6321358" cy="3950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88267" y="6363721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переправа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7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7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785" y="889233"/>
            <a:ext cx="9119342" cy="582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144217" y="123270"/>
            <a:ext cx="1229677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Игра переправа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6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4"/>
            <a:ext cx="12290069" cy="68582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3974" y="0"/>
            <a:ext cx="108861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Местные жители носят теплую одежду из меха, шкуры оленей -  </a:t>
            </a:r>
            <a:r>
              <a:rPr lang="ru-RU" sz="4400" b="1" dirty="0">
                <a:solidFill>
                  <a:srgbClr val="002060"/>
                </a:solidFill>
              </a:rPr>
              <a:t>малицу</a:t>
            </a:r>
            <a:r>
              <a:rPr lang="ru-RU" sz="3200" b="1" dirty="0">
                <a:solidFill>
                  <a:srgbClr val="002060"/>
                </a:solidFill>
              </a:rPr>
              <a:t>, на ноги </a:t>
            </a:r>
            <a:r>
              <a:rPr lang="ru-RU" sz="3200" b="1" dirty="0" smtClean="0">
                <a:solidFill>
                  <a:srgbClr val="002060"/>
                </a:solidFill>
              </a:rPr>
              <a:t>надевают унты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643" y="5422963"/>
            <a:ext cx="3879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Эта одежда очень тёплая и она защищает людей от </a:t>
            </a:r>
            <a:r>
              <a:rPr lang="ru-RU" b="1" dirty="0" smtClean="0"/>
              <a:t>холода.</a:t>
            </a:r>
            <a:endParaRPr lang="ru-RU" b="1" dirty="0"/>
          </a:p>
        </p:txBody>
      </p:sp>
      <p:pic>
        <p:nvPicPr>
          <p:cNvPr id="1026" name="Picture 2" descr="https://o-tendencii.com/uploads/posts/2022-02/1644734168_68-o-tendencii-com-p-obraz-natsionalnie-kostyumi-nentsov-foto-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" y="1255133"/>
            <a:ext cx="5267937" cy="373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617459"/>
              </p:ext>
            </p:extLst>
          </p:nvPr>
        </p:nvGraphicFramePr>
        <p:xfrm>
          <a:off x="8097701" y="4992075"/>
          <a:ext cx="3971190" cy="1097280"/>
        </p:xfrm>
        <a:graphic>
          <a:graphicData uri="http://schemas.openxmlformats.org/drawingml/2006/table">
            <a:tbl>
              <a:tblPr/>
              <a:tblGrid>
                <a:gridCol w="3971190">
                  <a:extLst>
                    <a:ext uri="{9D8B030D-6E8A-4147-A177-3AD203B41FA5}">
                      <a16:colId xmlns:a16="http://schemas.microsoft.com/office/drawing/2014/main" val="41564583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Свою одежду ханты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украшают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бисером, лоскутками ткани. Женщины любят носить яркие расписные платки. 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56845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794" y="3917784"/>
            <a:ext cx="3673211" cy="2940216"/>
          </a:xfrm>
          <a:prstGeom prst="rect">
            <a:avLst/>
          </a:prstGeom>
        </p:spPr>
      </p:pic>
      <p:pic>
        <p:nvPicPr>
          <p:cNvPr id="9" name="Picture 2" descr="http://klublady.ru/uploads/posts/2022-02/1645485044_1-klublady-ru-p-obraz-natsionalnaya-odezhda-khantov-foto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1853" r="7509"/>
          <a:stretch/>
        </p:blipFill>
        <p:spPr bwMode="auto">
          <a:xfrm>
            <a:off x="7740172" y="1538837"/>
            <a:ext cx="4236440" cy="316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8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536" cy="6858000"/>
          </a:xfrm>
          <a:prstGeom prst="rect">
            <a:avLst/>
          </a:prstGeom>
        </p:spPr>
      </p:pic>
      <p:pic>
        <p:nvPicPr>
          <p:cNvPr id="2052" name="Picture 4" descr="https://sun9-6.userapi.com/impg/YTPHkIW8Tb1mdTJMtdDL2JIz4qIQem8upAoEoA/1xUDUmIJEjg.jpg?size=960x720&amp;quality=96&amp;sign=bd41d3f081aae7e503e68d520a40ca86&amp;c_uniq_tag=ihpPxrgnoPWjbdRJf_AfcTM914hDdQhPHbmNEAorJ7Y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0226"/>
          <a:stretch/>
        </p:blipFill>
        <p:spPr bwMode="auto">
          <a:xfrm>
            <a:off x="450078" y="1333386"/>
            <a:ext cx="5187323" cy="378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dzeninfra.ru/get-zen_doc/236854/pub_631affacaa52c33f9d688eff_631b0010fedfd06b1f903a2e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2" t="-2539" b="-1"/>
          <a:stretch/>
        </p:blipFill>
        <p:spPr bwMode="auto">
          <a:xfrm>
            <a:off x="6819544" y="801529"/>
            <a:ext cx="4922378" cy="5673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1772" y="54446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Как вы думаете, чем шьют </a:t>
            </a:r>
            <a:r>
              <a:rPr lang="ru-RU" b="1" dirty="0" smtClean="0"/>
              <a:t>одежду сегодня? </a:t>
            </a:r>
            <a:endParaRPr lang="ru-RU" b="1" dirty="0"/>
          </a:p>
          <a:p>
            <a:pPr algn="ctr"/>
            <a:r>
              <a:rPr lang="ru-RU" b="1" dirty="0"/>
              <a:t>А раньше иголок не было как вы думаете, чем же шили одежду?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4217" y="123270"/>
            <a:ext cx="1229677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Иглы из костей рыб и животных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7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5578" y="6054483"/>
            <a:ext cx="907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Все  элементы орнамента имеют свои названия </a:t>
            </a:r>
            <a:r>
              <a:rPr lang="ru-RU" b="1" dirty="0" smtClean="0"/>
              <a:t>–</a:t>
            </a:r>
            <a:r>
              <a:rPr lang="ru-RU" b="1" u="sng" dirty="0" smtClean="0"/>
              <a:t>лапа лисы</a:t>
            </a:r>
            <a:r>
              <a:rPr lang="ru-RU" b="1" dirty="0" smtClean="0"/>
              <a:t>, </a:t>
            </a:r>
            <a:r>
              <a:rPr lang="ru-RU" b="1" u="sng" dirty="0"/>
              <a:t>заячьи уши</a:t>
            </a:r>
            <a:r>
              <a:rPr lang="ru-RU" b="1" dirty="0"/>
              <a:t>, </a:t>
            </a:r>
            <a:r>
              <a:rPr lang="ru-RU" b="1" u="sng" dirty="0" smtClean="0"/>
              <a:t>ветки березы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Как </a:t>
            </a:r>
            <a:r>
              <a:rPr lang="ru-RU" b="1" dirty="0"/>
              <a:t>вы думаете, почему так называется? </a:t>
            </a:r>
          </a:p>
        </p:txBody>
      </p:sp>
      <p:pic>
        <p:nvPicPr>
          <p:cNvPr id="3074" name="Picture 2" descr="http://grizly.club/uploads/posts/2022-12/1670500036_grizly-club-p-khantiiskie-uzori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0" y="1745657"/>
            <a:ext cx="5478010" cy="40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rizly.club/uploads/posts/2022-12/1670524257_grizly-club-p-uzori-nenetskie-natsionalnoi-odezhda-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2036" r="1171" b="6937"/>
          <a:stretch/>
        </p:blipFill>
        <p:spPr bwMode="auto">
          <a:xfrm>
            <a:off x="7667538" y="1745657"/>
            <a:ext cx="4289570" cy="40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42248" y="0"/>
            <a:ext cx="1229677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каждом </a:t>
            </a:r>
            <a:r>
              <a:rPr lang="ru-RU" sz="44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костюме есть </a:t>
            </a:r>
            <a:r>
              <a:rPr lang="ru-RU" sz="4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свой узор - </a:t>
            </a:r>
            <a:r>
              <a:rPr lang="ru-RU" sz="6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орнамент</a:t>
            </a:r>
            <a:r>
              <a:rPr lang="ru-RU" sz="4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44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2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217" y="0"/>
            <a:ext cx="12290601" cy="6858594"/>
          </a:xfrm>
          <a:prstGeom prst="rect">
            <a:avLst/>
          </a:prstGeom>
        </p:spPr>
      </p:pic>
      <p:pic>
        <p:nvPicPr>
          <p:cNvPr id="4098" name="Picture 2" descr="https://avatars.mds.yandex.net/i?id=62fbf4e8bd960d3e35491a8d9547f2b4_l-5250036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27" y="4770863"/>
            <a:ext cx="2213599" cy="22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gas-kvas.com/uploads/posts/2023-01/1673588590_gas-kvas-com-p-chum-risunok-detskii-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643" y="3723825"/>
            <a:ext cx="1919820" cy="293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4" name="Picture 8" descr="https://thepresentation.ru/img/tmb/4/314708/e9d64757f8b6f233ebed2f7e77fdaeea-800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36368" r="15669" b="10494"/>
          <a:stretch/>
        </p:blipFill>
        <p:spPr bwMode="auto">
          <a:xfrm>
            <a:off x="1761688" y="1384184"/>
            <a:ext cx="7994707" cy="22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6029" y="89714"/>
            <a:ext cx="650985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Угадай орнамент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6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5" name="Рисунок 4" descr="https://st38.stblizko.ru/images/product/467/214/070_original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34" y="3615654"/>
            <a:ext cx="3610571" cy="37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static.wixstatic.com/media/d3e236_e047ef04b67748f1b513be0d64ac8303~mv2.jpg/v1/fill/w_978,h_89,al_c,q_80,usm_0.66_1.00_0.01,enc_auto/46594_html_m7eceb6a9_edit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" r="55112"/>
          <a:stretch/>
        </p:blipFill>
        <p:spPr bwMode="auto">
          <a:xfrm>
            <a:off x="1623648" y="1690688"/>
            <a:ext cx="8548854" cy="224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5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" y="60929"/>
            <a:ext cx="12180352" cy="6797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97" y="1690688"/>
            <a:ext cx="7963712" cy="2827118"/>
          </a:xfrm>
          <a:prstGeom prst="rect">
            <a:avLst/>
          </a:prstGeom>
        </p:spPr>
      </p:pic>
      <p:pic>
        <p:nvPicPr>
          <p:cNvPr id="1026" name="Picture 2" descr="https://catherineasquithgallery.com/uploads/posts/2021-02/1612746648_50-p-fon-dlya-fotoshopa-morskaya-volna-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82" y="4652743"/>
            <a:ext cx="3165579" cy="21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594"/>
            <a:ext cx="1229060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654" r="5186" b="10464"/>
          <a:stretch/>
        </p:blipFill>
        <p:spPr>
          <a:xfrm>
            <a:off x="1879134" y="906011"/>
            <a:ext cx="8263156" cy="554567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046106" y="6613883"/>
            <a:ext cx="28412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5126" y="44237"/>
            <a:ext cx="901816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Нарисуй свой орнамент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5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01" y="0"/>
            <a:ext cx="1229060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16" y="1208317"/>
            <a:ext cx="7979694" cy="53960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5193" y="0"/>
            <a:ext cx="115768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раздник </a:t>
            </a:r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Вороний день  -  это день прилета на Север первых птиц, вестников </a:t>
            </a:r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весны </a:t>
            </a:r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</a:t>
            </a:r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пробуждения природы </a:t>
            </a:r>
            <a:r>
              <a:rPr lang="ru-RU" sz="28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после долгой зимней спячки</a:t>
            </a:r>
            <a:endParaRPr lang="ru-RU" sz="28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7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  <a14:imgEffect>
                      <a14:sharpenSoften amount="56000"/>
                    </a14:imgEffect>
                    <a14:imgEffect>
                      <a14:brightnessContrast bright="12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0424"/>
          <a:stretch/>
        </p:blipFill>
        <p:spPr>
          <a:xfrm>
            <a:off x="946710" y="0"/>
            <a:ext cx="10245166" cy="68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90601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118" y="5222350"/>
            <a:ext cx="786118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/>
              <a:t>Наш край, как ты велик</a:t>
            </a:r>
            <a:r>
              <a:rPr lang="ru-RU" sz="2200" b="1" dirty="0" smtClean="0"/>
              <a:t>,</a:t>
            </a:r>
            <a:br>
              <a:rPr lang="ru-RU" sz="2200" b="1" dirty="0" smtClean="0"/>
            </a:br>
            <a:r>
              <a:rPr lang="ru-RU" sz="2200" b="1" dirty="0" smtClean="0"/>
              <a:t>гостеприимен</a:t>
            </a:r>
            <a:r>
              <a:rPr lang="ru-RU" sz="2200" b="1" dirty="0"/>
              <a:t>, щедр, красив. </a:t>
            </a:r>
            <a:br>
              <a:rPr lang="ru-RU" sz="2200" b="1" dirty="0"/>
            </a:br>
            <a:r>
              <a:rPr lang="ru-RU" sz="2200" b="1" dirty="0"/>
              <a:t>Кругом леса, болота и снега</a:t>
            </a:r>
            <a:r>
              <a:rPr lang="ru-RU" sz="2200" b="1" dirty="0" smtClean="0"/>
              <a:t>,</a:t>
            </a:r>
            <a:br>
              <a:rPr lang="ru-RU" sz="2200" b="1" dirty="0" smtClean="0"/>
            </a:br>
            <a:r>
              <a:rPr lang="ru-RU" sz="2200" b="1" dirty="0" smtClean="0"/>
              <a:t> </a:t>
            </a:r>
            <a:r>
              <a:rPr lang="ru-RU" sz="2200" b="1" dirty="0"/>
              <a:t>и это все моя Югра!</a:t>
            </a:r>
            <a:br>
              <a:rPr lang="ru-RU" sz="2200" b="1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Вот </a:t>
            </a:r>
            <a:r>
              <a:rPr lang="ru-RU" sz="2200" dirty="0"/>
              <a:t>и закончилось, наше путешествие.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b="1" dirty="0" smtClean="0"/>
              <a:t>ПА </a:t>
            </a:r>
            <a:r>
              <a:rPr lang="ru-RU" sz="3100" b="1" dirty="0"/>
              <a:t>ЭМ ВУМ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83" y="473467"/>
            <a:ext cx="8699759" cy="45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  <a14:imgEffect>
                      <a14:sharpenSoften amount="56000"/>
                    </a14:imgEffect>
                    <a14:imgEffect>
                      <a14:brightnessContrast bright="12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563"/>
          </a:xfrm>
          <a:prstGeom prst="rect">
            <a:avLst/>
          </a:prstGeom>
        </p:spPr>
      </p:pic>
      <p:pic>
        <p:nvPicPr>
          <p:cNvPr id="6" name="Picture 2" descr="https://w7.pngwing.com/pngs/613/67/png-transparent-map-autonomous-okrugs-of-russia-yugra-%D0%AE%D0%B3%D1%80%D0%B0-map-world-map-travel-world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65125"/>
            <a:ext cx="10487024" cy="63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28557" y="0"/>
            <a:ext cx="5190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КАРТА ХМАО</a:t>
            </a:r>
            <a:endParaRPr lang="ru-RU" sz="54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5233" y="5850235"/>
            <a:ext cx="5478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</a:t>
            </a:r>
            <a:r>
              <a:rPr lang="ru-RU" b="1" dirty="0" smtClean="0"/>
              <a:t> </a:t>
            </a:r>
            <a:r>
              <a:rPr lang="ru-RU" b="1" dirty="0"/>
              <a:t>давние времена </a:t>
            </a:r>
            <a:r>
              <a:rPr lang="ru-RU" b="1" dirty="0" smtClean="0"/>
              <a:t>ХМАО назывался </a:t>
            </a:r>
            <a:r>
              <a:rPr lang="ru-RU" b="1" dirty="0"/>
              <a:t>— Югра, Югорский </a:t>
            </a:r>
            <a:r>
              <a:rPr lang="ru-RU" b="1" dirty="0" smtClean="0"/>
              <a:t>край </a:t>
            </a:r>
            <a:endParaRPr lang="ru-RU" b="1" dirty="0" smtClean="0"/>
          </a:p>
          <a:p>
            <a:pPr algn="r"/>
            <a:r>
              <a:rPr lang="ru-RU" b="1" dirty="0" smtClean="0"/>
              <a:t>Расположен </a:t>
            </a:r>
            <a:r>
              <a:rPr lang="ru-RU" b="1" dirty="0"/>
              <a:t>он на севере </a:t>
            </a:r>
            <a:r>
              <a:rPr lang="ru-RU" b="1" dirty="0" smtClean="0"/>
              <a:t>и климат </a:t>
            </a:r>
            <a:r>
              <a:rPr lang="ru-RU" b="1" dirty="0" smtClean="0"/>
              <a:t>очень </a:t>
            </a:r>
            <a:r>
              <a:rPr lang="ru-RU" b="1" dirty="0" smtClean="0"/>
              <a:t>суровый </a:t>
            </a:r>
            <a:endParaRPr lang="ru-RU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8657687" y="514450"/>
            <a:ext cx="3395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Соединив леса и горы,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Озёра, реки и луга,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Раскинулась в своих просторах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 Ханты-мансийская земля</a:t>
            </a:r>
          </a:p>
        </p:txBody>
      </p:sp>
    </p:spTree>
    <p:extLst>
      <p:ext uri="{BB962C8B-B14F-4D97-AF65-F5344CB8AC3E}">
        <p14:creationId xmlns:p14="http://schemas.microsoft.com/office/powerpoint/2010/main" val="82963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3"/>
                    </a14:imgEffect>
                    <a14:imgEffect>
                      <a14:sharpenSoften amount="56000"/>
                    </a14:imgEffect>
                    <a14:imgEffect>
                      <a14:brightnessContrast bright="12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www.pervo.ru/uploads/posts/2023-01/pervoru-1973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760" cy="68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96969" y="365125"/>
            <a:ext cx="27180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Север – это царство трескучих морозов, глубокого снега и толстого льда.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Зима у нас очень длинная 9 месяцев, а лето короткое и не жаркое </a:t>
            </a:r>
          </a:p>
        </p:txBody>
      </p:sp>
    </p:spTree>
    <p:extLst>
      <p:ext uri="{BB962C8B-B14F-4D97-AF65-F5344CB8AC3E}">
        <p14:creationId xmlns:p14="http://schemas.microsoft.com/office/powerpoint/2010/main" val="17729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6" y="748455"/>
            <a:ext cx="4878956" cy="32526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05899" y="0"/>
            <a:ext cx="6180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ЧЕМ БОГАТ ХМАО</a:t>
            </a:r>
            <a:endParaRPr lang="ru-RU" sz="54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356" t="2255" r="14483" b="1"/>
          <a:stretch/>
        </p:blipFill>
        <p:spPr>
          <a:xfrm>
            <a:off x="154556" y="4127747"/>
            <a:ext cx="4878956" cy="2634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4327"/>
          <a:stretch/>
        </p:blipFill>
        <p:spPr>
          <a:xfrm>
            <a:off x="7431920" y="3825279"/>
            <a:ext cx="4407655" cy="2937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920" y="748456"/>
            <a:ext cx="4407655" cy="29418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3258" y="681808"/>
            <a:ext cx="1895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НЕФТЬ</a:t>
            </a:r>
            <a:endParaRPr lang="ru-RU" sz="4400" b="0" cap="none" spc="0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87729" y="748455"/>
            <a:ext cx="1895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ГАЗ</a:t>
            </a:r>
            <a:endParaRPr lang="ru-RU" sz="4400" b="0" cap="none" spc="0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631539" y="4031009"/>
            <a:ext cx="30223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ПУШ</a:t>
            </a:r>
          </a:p>
          <a:p>
            <a:pPr algn="ctr"/>
            <a:r>
              <a:rPr lang="ru-RU" sz="4400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НИНА</a:t>
            </a:r>
            <a:endParaRPr lang="ru-RU" sz="4400" b="0" cap="none" spc="0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05545" y="3646289"/>
            <a:ext cx="40593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РЫБОЛОВСТВО</a:t>
            </a:r>
            <a:endParaRPr lang="ru-RU" sz="4400" b="0" cap="none" spc="0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0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94"/>
            <a:ext cx="12287778" cy="68585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16" y="867014"/>
            <a:ext cx="5556459" cy="5990986"/>
          </a:xfrm>
        </p:spPr>
      </p:pic>
      <p:sp>
        <p:nvSpPr>
          <p:cNvPr id="7" name="Прямоугольник 6"/>
          <p:cNvSpPr/>
          <p:nvPr/>
        </p:nvSpPr>
        <p:spPr>
          <a:xfrm>
            <a:off x="42861" y="-594"/>
            <a:ext cx="1229677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ГЛАВНОЕ БОГАТСТВО ХМАО – ЭТО ЛЮДИ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48142" y="1226899"/>
            <a:ext cx="2572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Коренными жителями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ЮГРЫ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являются народы ханты и манси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20909" y="6306919"/>
            <a:ext cx="2839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ИГРА-ПРИВЕТСТВИЕ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89" y="-594"/>
            <a:ext cx="12287778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600" t="30654" r="21438" b="4682"/>
          <a:stretch/>
        </p:blipFill>
        <p:spPr>
          <a:xfrm>
            <a:off x="6100499" y="1265947"/>
            <a:ext cx="6071990" cy="439199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" y="1286472"/>
            <a:ext cx="6004171" cy="4351338"/>
          </a:xfrm>
        </p:spPr>
      </p:pic>
      <p:sp>
        <p:nvSpPr>
          <p:cNvPr id="11" name="Прямоугольник 10"/>
          <p:cNvSpPr/>
          <p:nvPr/>
        </p:nvSpPr>
        <p:spPr>
          <a:xfrm>
            <a:off x="-47889" y="-172372"/>
            <a:ext cx="1219080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Поселение </a:t>
            </a:r>
            <a:r>
              <a:rPr lang="ru-RU" sz="5000" b="1" dirty="0" err="1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хантов</a:t>
            </a:r>
            <a:r>
              <a:rPr lang="ru-RU" sz="50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называется </a:t>
            </a:r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стойбище,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дом называется  ЧУМ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1775" y="5637810"/>
            <a:ext cx="5190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</a:t>
            </a:r>
            <a:r>
              <a:rPr lang="ru-RU" sz="5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етний </a:t>
            </a:r>
            <a:endParaRPr lang="ru-RU" sz="54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93500" y="5596731"/>
            <a:ext cx="5190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зимний </a:t>
            </a:r>
            <a:endParaRPr lang="ru-RU" sz="54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615" y="6394619"/>
            <a:ext cx="12080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Ханты </a:t>
            </a:r>
            <a:r>
              <a:rPr lang="ru-RU" b="1" dirty="0"/>
              <a:t>часто кочуют, переезжают с места на </a:t>
            </a:r>
            <a:r>
              <a:rPr lang="ru-RU" b="1" dirty="0" smtClean="0"/>
              <a:t>место, а </a:t>
            </a:r>
            <a:r>
              <a:rPr lang="ru-RU" b="1" dirty="0"/>
              <a:t>чум легко разобрать, перевезти и установить на новом месте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88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03100" y="0"/>
            <a:ext cx="12344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>
                <a:ln w="0">
                  <a:solidFill>
                    <a:prstClr val="black"/>
                  </a:solidFill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Традиционная еда: мясо, рыба, ягоды, грибы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848" t="156" b="7080"/>
          <a:stretch/>
        </p:blipFill>
        <p:spPr>
          <a:xfrm>
            <a:off x="148854" y="724674"/>
            <a:ext cx="3785792" cy="301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0844" t="-243" r="12440" b="-4430"/>
          <a:stretch/>
        </p:blipFill>
        <p:spPr>
          <a:xfrm>
            <a:off x="7552628" y="724675"/>
            <a:ext cx="4457487" cy="319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9006"/>
          <a:stretch/>
        </p:blipFill>
        <p:spPr>
          <a:xfrm>
            <a:off x="6948620" y="3956804"/>
            <a:ext cx="4510742" cy="278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0134" t="5314" r="4901" b="5858"/>
          <a:stretch/>
        </p:blipFill>
        <p:spPr>
          <a:xfrm>
            <a:off x="1065429" y="3956804"/>
            <a:ext cx="4152523" cy="278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9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714" y="0"/>
            <a:ext cx="12286714" cy="6858000"/>
          </a:xfrm>
          <a:prstGeom prst="rect">
            <a:avLst/>
          </a:prstGeom>
        </p:spPr>
      </p:pic>
      <p:pic>
        <p:nvPicPr>
          <p:cNvPr id="7170" name="Picture 2" descr="https://goarctic.ru/upload/iblock/aa8/aa859a34bf7475b05f8e106b92cd8cf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4" y="2686049"/>
            <a:ext cx="6324598" cy="35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4217" y="123270"/>
            <a:ext cx="1229677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Северные олени - хозяева севера</a:t>
            </a:r>
            <a:endParaRPr lang="ru-RU" sz="5000" b="1" dirty="0">
              <a:ln w="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030" y="1235382"/>
            <a:ext cx="5583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Олени покрыты </a:t>
            </a:r>
            <a:r>
              <a:rPr lang="ru-RU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густой шерстью, которая имеет бледно-серый окрас. Она очень теплая и дает своему хозяину возможность пережить сильные морозы.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1362075"/>
            <a:ext cx="5183798" cy="34342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20380" y="4950007"/>
            <a:ext cx="54321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День оленевода – традиционный праздник  северных народов, проходит обычно весной. </a:t>
            </a:r>
            <a:endParaRPr lang="ru-RU" b="1" dirty="0" smtClean="0"/>
          </a:p>
          <a:p>
            <a:pPr algn="ctr"/>
            <a:r>
              <a:rPr lang="ru-RU" b="1" dirty="0" smtClean="0"/>
              <a:t>На </a:t>
            </a:r>
            <a:r>
              <a:rPr lang="ru-RU" b="1" dirty="0" smtClean="0"/>
              <a:t>него собирается большое количество людей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smtClean="0"/>
              <a:t>На этом празднике наиболее распространенными являются гонки на оленьих упряжках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94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375</Words>
  <Application>Microsoft Office PowerPoint</Application>
  <PresentationFormat>Широкоэкранный</PresentationFormat>
  <Paragraphs>49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край, как ты велик, гостеприимен, щедр, красив.  Кругом леса, болота и снега,  и это все моя Югра!  Вот и закончилось, наше путешествие.  ПА ЭМ ВУМ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536 МАЛЫШОК</dc:creator>
  <cp:lastModifiedBy>536 МАЛЫШОК</cp:lastModifiedBy>
  <cp:revision>34</cp:revision>
  <dcterms:created xsi:type="dcterms:W3CDTF">2024-02-20T06:35:22Z</dcterms:created>
  <dcterms:modified xsi:type="dcterms:W3CDTF">2024-03-12T12:54:20Z</dcterms:modified>
</cp:coreProperties>
</file>