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7" r:id="rId3"/>
    <p:sldId id="269" r:id="rId4"/>
    <p:sldId id="272" r:id="rId5"/>
    <p:sldId id="316" r:id="rId6"/>
    <p:sldId id="317" r:id="rId7"/>
    <p:sldId id="268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3966" autoAdjust="0"/>
  </p:normalViewPr>
  <p:slideViewPr>
    <p:cSldViewPr>
      <p:cViewPr varScale="1">
        <p:scale>
          <a:sx n="87" d="100"/>
          <a:sy n="87" d="100"/>
        </p:scale>
        <p:origin x="21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EF999-0B1A-4D3A-9CDD-4D6A82B15CD9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3B036-5F4B-4F9A-949D-DD1415101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7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3B036-5F4B-4F9A-949D-DD1415101E5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8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ои в японском стиле фото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" y="2286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илиал Муниципального бюджетного дошкольного образовательного учреждения детский сад «Детство»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 318 «Золотая рыбка»</a:t>
            </a:r>
            <a:endParaRPr lang="ru-RU" sz="2000" dirty="0"/>
          </a:p>
        </p:txBody>
      </p:sp>
      <p:pic>
        <p:nvPicPr>
          <p:cNvPr id="4" name="Рисунок 3" descr="C:\Users\Александра_2\Desktop\дет сад\фото\в группе\IMG_8701.JPG"/>
          <p:cNvPicPr/>
          <p:nvPr/>
        </p:nvPicPr>
        <p:blipFill>
          <a:blip r:embed="rId3" cstate="print">
            <a:lum bright="-10000" contrast="10000"/>
          </a:blip>
          <a:srcRect b="14732"/>
          <a:stretch>
            <a:fillRect/>
          </a:stretch>
        </p:blipFill>
        <p:spPr bwMode="auto">
          <a:xfrm>
            <a:off x="1835696" y="1268760"/>
            <a:ext cx="58326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едпросмотр - Схема вышивки &quot;Золотая рыбка&quot; - Схемы вышивки - SV_Старт - Авторы - Портал &quot;Вышивка крестом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228773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03848" y="5445224"/>
            <a:ext cx="53651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620088 Орджоникидзевский р-н г.Екатеринбург, ул.Фестивальная 7а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Телефон: 8(343) 360-48-67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ои в японском стиле фото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13636" r="15152" b="12121"/>
          <a:stretch>
            <a:fillRect/>
          </a:stretch>
        </p:blipFill>
        <p:spPr bwMode="auto">
          <a:xfrm>
            <a:off x="914400" y="914400"/>
            <a:ext cx="358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800600" y="1295400"/>
            <a:ext cx="3606467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Ирина Николаевна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Безрукова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заведующая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детским садом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бои в японском стиле фото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10668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Ленинградский Государственный Педагогический Университет, 1999 год,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 и психология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лет.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бои в японском стиле фото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800100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Шестигрупповое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дошкольное образовательное учреждение</a:t>
            </a:r>
          </a:p>
          <a:p>
            <a:pPr algn="ctr"/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вида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Режим посещения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ребенком детского сада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7:30 до 18:00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Выходные дни: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суббота, воскресенье и 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праздничные дни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Пяти дневная рабочая неделя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детском  саду есть бассейн, работает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логопункт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Наши педагоги: </a:t>
            </a:r>
          </a:p>
          <a:p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-воспитателей,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1- учитель логопед,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2-инструктора по физической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культуре,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1- музыкальный руководитель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0000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бои в японском стиле фото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594" y="24993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8382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6675" y="221127"/>
            <a:ext cx="68592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ВАРИАТИВНЫЕ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ДОШКОЛЬНОГО ОБРАЗОВАНИЯ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ДО 3 ЛЕТ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13614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47664" y="1988840"/>
          <a:ext cx="6096000" cy="3533367"/>
        </p:xfrm>
        <a:graphic>
          <a:graphicData uri="http://schemas.openxmlformats.org/drawingml/2006/table">
            <a:tbl>
              <a:tblPr/>
              <a:tblGrid>
                <a:gridCol w="1063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0-1 год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«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для детей первого года жизни на территории МДОО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патронаж для детей первого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Родительский игровой стенд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1-2 года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«Вместе с мамой»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городская прогулка»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патронаж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2-3 года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для детей третьего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9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бои в японском стиле фото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8382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9555" y="475904"/>
            <a:ext cx="474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ОСОБЕННОСТИ ВАРИАТИВНЫХ ФОРМ</a:t>
            </a: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538965"/>
              </p:ext>
            </p:extLst>
          </p:nvPr>
        </p:nvGraphicFramePr>
        <p:xfrm>
          <a:off x="1470112" y="1361420"/>
          <a:ext cx="6432376" cy="3566617"/>
        </p:xfrm>
        <a:graphic>
          <a:graphicData uri="http://schemas.openxmlformats.org/drawingml/2006/table">
            <a:tbl>
              <a:tblPr/>
              <a:tblGrid>
                <a:gridCol w="350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п/п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вариативной формы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 вариативных</a:t>
                      </a:r>
                      <a:r>
                        <a:rPr lang="ru-RU" sz="1200" baseline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консультативная помощь специалистов МДОО</a:t>
                      </a:r>
                      <a:r>
                        <a:rPr lang="ru-RU" sz="1200" b="0" i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родителей (законных представителей) на территории</a:t>
                      </a:r>
                      <a:r>
                        <a:rPr lang="en-US" sz="1200" b="0" i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МБДОО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«Педагогический патронаж»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just"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для детей (как в условиях МДОО, так и в домашних условиях), педагогическое просвещение родителей (законных представителей) ребенка, групповые мастер-классы по обогащению домашней развивающей среды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«Родительский игровой стенд»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содержательное игровое взаимодействие родителей (законных представителей) и детей под руководством специалистов МДОО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«Вместе с мамой»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самостоятельные игровые занятия родителей (законных представителей) с детьми под руководством специалистов МДОО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0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ои в японском стиле фото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3140968"/>
            <a:ext cx="69127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Основная  общеобразовательная программа дошкольного образования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2656"/>
            <a:ext cx="4104456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Обязательная часть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Примерная общеобразовательная программа дошкольного образования «От рождения до школы» Под ред. Н. Е.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 С. Комаровой, М. А. Васильевой.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332656"/>
            <a:ext cx="381642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Формируемая часть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Толстикова О.В.,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Савельева О.В.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«Мы живем на Урале»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Л.В.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Дельфинчики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293096"/>
            <a:ext cx="79208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Социально-коммуникативное развитие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4293096"/>
            <a:ext cx="72008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Познавательное </a:t>
            </a:r>
          </a:p>
          <a:p>
            <a:pPr algn="ctr"/>
            <a:r>
              <a:rPr lang="ru-RU" b="1" dirty="0" smtClean="0"/>
              <a:t>развитие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4293096"/>
            <a:ext cx="72008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Физическое </a:t>
            </a:r>
          </a:p>
          <a:p>
            <a:pPr algn="ctr"/>
            <a:r>
              <a:rPr lang="ru-RU" b="1" dirty="0" smtClean="0"/>
              <a:t>развитие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4293096"/>
            <a:ext cx="72008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b="1" dirty="0" smtClean="0"/>
              <a:t>Речевое </a:t>
            </a:r>
          </a:p>
          <a:p>
            <a:pPr lvl="0" algn="ctr"/>
            <a:r>
              <a:rPr lang="ru-RU" b="1" dirty="0" smtClean="0"/>
              <a:t>развитие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96336" y="4221088"/>
            <a:ext cx="72008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Художественно-эстетическое развитие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бои в японском стиле фото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55776" y="429925"/>
            <a:ext cx="396145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 одна страна на свете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найти другой такой.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отмечена на карте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размер-то не большой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этой стране такой порядок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во власти у ребят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живут они все дружно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семья, один отряд!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наверное догадались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живут одной семьей?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 конечно вы узнали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садик наш родной!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ellender.jpschools.org/wp-content/uploads/sites/104/2013/06/preschool-clipart2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941168"/>
            <a:ext cx="8208912" cy="168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375</Words>
  <Application>Microsoft Office PowerPoint</Application>
  <PresentationFormat>Экран (4:3)</PresentationFormat>
  <Paragraphs>99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admin</cp:lastModifiedBy>
  <cp:revision>59</cp:revision>
  <dcterms:modified xsi:type="dcterms:W3CDTF">2023-04-05T13:23:50Z</dcterms:modified>
</cp:coreProperties>
</file>